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2AF82-EAFC-47F3-B0B2-D48B93CD7A43}" v="375" dt="2023-09-29T17:31:10.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55F19-3B05-445A-A1A2-0EACBC6952B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A9FCB3D-8359-4E96-B6E5-ADF8124EFEF5}">
      <dgm:prSet/>
      <dgm:spPr/>
      <dgm:t>
        <a:bodyPr/>
        <a:lstStyle/>
        <a:p>
          <a:pPr>
            <a:lnSpc>
              <a:spcPct val="100000"/>
            </a:lnSpc>
            <a:defRPr cap="all"/>
          </a:pPr>
          <a:r>
            <a:rPr lang="en-US"/>
            <a:t>Branding</a:t>
          </a:r>
        </a:p>
      </dgm:t>
    </dgm:pt>
    <dgm:pt modelId="{ADF961DD-3E20-4FF2-BBF0-6B6F781B45C5}" type="parTrans" cxnId="{EDC5A941-3441-4388-87D8-9EA43E5FBB0F}">
      <dgm:prSet/>
      <dgm:spPr/>
      <dgm:t>
        <a:bodyPr/>
        <a:lstStyle/>
        <a:p>
          <a:endParaRPr lang="en-US"/>
        </a:p>
      </dgm:t>
    </dgm:pt>
    <dgm:pt modelId="{87383304-6FF1-4B4F-A73D-541456A8CDA5}" type="sibTrans" cxnId="{EDC5A941-3441-4388-87D8-9EA43E5FBB0F}">
      <dgm:prSet/>
      <dgm:spPr/>
      <dgm:t>
        <a:bodyPr/>
        <a:lstStyle/>
        <a:p>
          <a:endParaRPr lang="en-US"/>
        </a:p>
      </dgm:t>
    </dgm:pt>
    <dgm:pt modelId="{681CBA2F-8D48-446B-BB5C-5AEBEA68B07B}">
      <dgm:prSet/>
      <dgm:spPr/>
      <dgm:t>
        <a:bodyPr/>
        <a:lstStyle/>
        <a:p>
          <a:pPr>
            <a:lnSpc>
              <a:spcPct val="100000"/>
            </a:lnSpc>
            <a:defRPr cap="all"/>
          </a:pPr>
          <a:r>
            <a:rPr lang="en-US"/>
            <a:t>Information </a:t>
          </a:r>
        </a:p>
      </dgm:t>
    </dgm:pt>
    <dgm:pt modelId="{EE48FE8D-D10F-4A6E-AC7A-A540C1C2FA59}" type="parTrans" cxnId="{2717776D-5E7F-4AFF-B48E-4368A8C32E79}">
      <dgm:prSet/>
      <dgm:spPr/>
      <dgm:t>
        <a:bodyPr/>
        <a:lstStyle/>
        <a:p>
          <a:endParaRPr lang="en-US"/>
        </a:p>
      </dgm:t>
    </dgm:pt>
    <dgm:pt modelId="{EE2C2664-5257-4853-B073-03CB361D5935}" type="sibTrans" cxnId="{2717776D-5E7F-4AFF-B48E-4368A8C32E79}">
      <dgm:prSet/>
      <dgm:spPr/>
      <dgm:t>
        <a:bodyPr/>
        <a:lstStyle/>
        <a:p>
          <a:endParaRPr lang="en-US"/>
        </a:p>
      </dgm:t>
    </dgm:pt>
    <dgm:pt modelId="{613DBA32-9DF6-439A-92EE-496348A36B1C}">
      <dgm:prSet/>
      <dgm:spPr/>
      <dgm:t>
        <a:bodyPr/>
        <a:lstStyle/>
        <a:p>
          <a:pPr>
            <a:lnSpc>
              <a:spcPct val="100000"/>
            </a:lnSpc>
            <a:defRPr cap="all"/>
          </a:pPr>
          <a:r>
            <a:rPr lang="en-US"/>
            <a:t>Content sharing </a:t>
          </a:r>
        </a:p>
      </dgm:t>
    </dgm:pt>
    <dgm:pt modelId="{F1F38E1B-2021-407A-9858-6E4BEEBB3484}" type="parTrans" cxnId="{406A553E-ACE7-4FB5-A44C-9EDF54262751}">
      <dgm:prSet/>
      <dgm:spPr/>
      <dgm:t>
        <a:bodyPr/>
        <a:lstStyle/>
        <a:p>
          <a:endParaRPr lang="en-US"/>
        </a:p>
      </dgm:t>
    </dgm:pt>
    <dgm:pt modelId="{F4FF6FF4-2068-4743-842D-6BB402BEC330}" type="sibTrans" cxnId="{406A553E-ACE7-4FB5-A44C-9EDF54262751}">
      <dgm:prSet/>
      <dgm:spPr/>
      <dgm:t>
        <a:bodyPr/>
        <a:lstStyle/>
        <a:p>
          <a:endParaRPr lang="en-US"/>
        </a:p>
      </dgm:t>
    </dgm:pt>
    <dgm:pt modelId="{36C4D742-854D-49C8-B0E3-34953447369C}">
      <dgm:prSet/>
      <dgm:spPr/>
      <dgm:t>
        <a:bodyPr/>
        <a:lstStyle/>
        <a:p>
          <a:pPr>
            <a:lnSpc>
              <a:spcPct val="100000"/>
            </a:lnSpc>
            <a:defRPr cap="all"/>
          </a:pPr>
          <a:r>
            <a:rPr lang="en-US"/>
            <a:t>Insight</a:t>
          </a:r>
        </a:p>
      </dgm:t>
    </dgm:pt>
    <dgm:pt modelId="{B5472E8F-4198-4C60-BAAB-43449BA95CE8}" type="parTrans" cxnId="{C2952AB2-8DEA-4A03-B6F2-A95B5768741A}">
      <dgm:prSet/>
      <dgm:spPr/>
      <dgm:t>
        <a:bodyPr/>
        <a:lstStyle/>
        <a:p>
          <a:endParaRPr lang="en-US"/>
        </a:p>
      </dgm:t>
    </dgm:pt>
    <dgm:pt modelId="{993A606E-4E70-4103-8628-B0850F8E2C44}" type="sibTrans" cxnId="{C2952AB2-8DEA-4A03-B6F2-A95B5768741A}">
      <dgm:prSet/>
      <dgm:spPr/>
      <dgm:t>
        <a:bodyPr/>
        <a:lstStyle/>
        <a:p>
          <a:endParaRPr lang="en-US"/>
        </a:p>
      </dgm:t>
    </dgm:pt>
    <dgm:pt modelId="{6098DA1C-6BB5-49A6-A589-3AC9ABB9CFD5}">
      <dgm:prSet/>
      <dgm:spPr/>
      <dgm:t>
        <a:bodyPr/>
        <a:lstStyle/>
        <a:p>
          <a:pPr>
            <a:lnSpc>
              <a:spcPct val="100000"/>
            </a:lnSpc>
            <a:defRPr cap="all"/>
          </a:pPr>
          <a:r>
            <a:rPr lang="en-US"/>
            <a:t>Review &amp; Rating </a:t>
          </a:r>
        </a:p>
      </dgm:t>
    </dgm:pt>
    <dgm:pt modelId="{0143E810-B09F-4919-8F70-977380C16E5A}" type="parTrans" cxnId="{68D0E2AE-E8F8-4FC4-99E2-65CD20D1DC4E}">
      <dgm:prSet/>
      <dgm:spPr/>
      <dgm:t>
        <a:bodyPr/>
        <a:lstStyle/>
        <a:p>
          <a:endParaRPr lang="en-US"/>
        </a:p>
      </dgm:t>
    </dgm:pt>
    <dgm:pt modelId="{618BA286-3003-4CF0-BC45-F04C1BA1F5DE}" type="sibTrans" cxnId="{68D0E2AE-E8F8-4FC4-99E2-65CD20D1DC4E}">
      <dgm:prSet/>
      <dgm:spPr/>
      <dgm:t>
        <a:bodyPr/>
        <a:lstStyle/>
        <a:p>
          <a:endParaRPr lang="en-US"/>
        </a:p>
      </dgm:t>
    </dgm:pt>
    <dgm:pt modelId="{42B9915B-5591-4ED4-A65B-C88625ED597B}">
      <dgm:prSet/>
      <dgm:spPr/>
      <dgm:t>
        <a:bodyPr/>
        <a:lstStyle/>
        <a:p>
          <a:pPr>
            <a:lnSpc>
              <a:spcPct val="100000"/>
            </a:lnSpc>
            <a:defRPr cap="all"/>
          </a:pPr>
          <a:r>
            <a:rPr lang="en-US"/>
            <a:t>Advertisement </a:t>
          </a:r>
        </a:p>
      </dgm:t>
    </dgm:pt>
    <dgm:pt modelId="{546382D9-32B2-4883-A497-2F38DDAFDD04}" type="parTrans" cxnId="{3F4E8F8C-38BC-4550-A404-6C1B5E936DE3}">
      <dgm:prSet/>
      <dgm:spPr/>
      <dgm:t>
        <a:bodyPr/>
        <a:lstStyle/>
        <a:p>
          <a:endParaRPr lang="en-US"/>
        </a:p>
      </dgm:t>
    </dgm:pt>
    <dgm:pt modelId="{67E7402D-205B-4BAE-8519-AC4DFAEEF21B}" type="sibTrans" cxnId="{3F4E8F8C-38BC-4550-A404-6C1B5E936DE3}">
      <dgm:prSet/>
      <dgm:spPr/>
      <dgm:t>
        <a:bodyPr/>
        <a:lstStyle/>
        <a:p>
          <a:endParaRPr lang="en-US"/>
        </a:p>
      </dgm:t>
    </dgm:pt>
    <dgm:pt modelId="{2931F9FC-5974-4B19-BE54-6437D8882FE2}">
      <dgm:prSet/>
      <dgm:spPr/>
      <dgm:t>
        <a:bodyPr/>
        <a:lstStyle/>
        <a:p>
          <a:pPr>
            <a:lnSpc>
              <a:spcPct val="100000"/>
            </a:lnSpc>
            <a:defRPr cap="all"/>
          </a:pPr>
          <a:r>
            <a:rPr lang="en-US"/>
            <a:t>Call to action button </a:t>
          </a:r>
        </a:p>
      </dgm:t>
    </dgm:pt>
    <dgm:pt modelId="{00F76D4D-CA62-4E21-AA9D-900B2C3C6AE1}" type="parTrans" cxnId="{95A446F9-75B0-470C-94DB-F6B452D3757E}">
      <dgm:prSet/>
      <dgm:spPr/>
      <dgm:t>
        <a:bodyPr/>
        <a:lstStyle/>
        <a:p>
          <a:endParaRPr lang="en-US"/>
        </a:p>
      </dgm:t>
    </dgm:pt>
    <dgm:pt modelId="{985C3329-4C2F-4B10-AA85-459876B189F6}" type="sibTrans" cxnId="{95A446F9-75B0-470C-94DB-F6B452D3757E}">
      <dgm:prSet/>
      <dgm:spPr/>
      <dgm:t>
        <a:bodyPr/>
        <a:lstStyle/>
        <a:p>
          <a:endParaRPr lang="en-US"/>
        </a:p>
      </dgm:t>
    </dgm:pt>
    <dgm:pt modelId="{A0FD152C-40D6-4F1E-8EE9-D4D9E3FD422C}" type="pres">
      <dgm:prSet presAssocID="{C3755F19-3B05-445A-A1A2-0EACBC6952BD}" presName="root" presStyleCnt="0">
        <dgm:presLayoutVars>
          <dgm:dir/>
          <dgm:resizeHandles val="exact"/>
        </dgm:presLayoutVars>
      </dgm:prSet>
      <dgm:spPr/>
    </dgm:pt>
    <dgm:pt modelId="{1D6BF4C1-0ECD-441F-A757-D76BF5C0EC3E}" type="pres">
      <dgm:prSet presAssocID="{0A9FCB3D-8359-4E96-B6E5-ADF8124EFEF5}" presName="compNode" presStyleCnt="0"/>
      <dgm:spPr/>
    </dgm:pt>
    <dgm:pt modelId="{49828C60-3724-4E35-BE8F-07F0DDEE4A55}" type="pres">
      <dgm:prSet presAssocID="{0A9FCB3D-8359-4E96-B6E5-ADF8124EFEF5}" presName="iconBgRect" presStyleLbl="bgShp" presStyleIdx="0" presStyleCnt="7"/>
      <dgm:spPr/>
    </dgm:pt>
    <dgm:pt modelId="{27FEC888-08AD-4575-BC9E-4E88CB7A9CB7}" type="pres">
      <dgm:prSet presAssocID="{0A9FCB3D-8359-4E96-B6E5-ADF8124EFEF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A40A3FF7-DA32-4B16-8283-5A913B9F5D50}" type="pres">
      <dgm:prSet presAssocID="{0A9FCB3D-8359-4E96-B6E5-ADF8124EFEF5}" presName="spaceRect" presStyleCnt="0"/>
      <dgm:spPr/>
    </dgm:pt>
    <dgm:pt modelId="{F0740957-E300-46A8-B986-A539B53D1F93}" type="pres">
      <dgm:prSet presAssocID="{0A9FCB3D-8359-4E96-B6E5-ADF8124EFEF5}" presName="textRect" presStyleLbl="revTx" presStyleIdx="0" presStyleCnt="7">
        <dgm:presLayoutVars>
          <dgm:chMax val="1"/>
          <dgm:chPref val="1"/>
        </dgm:presLayoutVars>
      </dgm:prSet>
      <dgm:spPr/>
    </dgm:pt>
    <dgm:pt modelId="{74A9114E-09EF-410A-B0E3-FAA4DCF4BDFA}" type="pres">
      <dgm:prSet presAssocID="{87383304-6FF1-4B4F-A73D-541456A8CDA5}" presName="sibTrans" presStyleCnt="0"/>
      <dgm:spPr/>
    </dgm:pt>
    <dgm:pt modelId="{6BB7C97D-6797-4867-B9A7-9BBAAB1253BA}" type="pres">
      <dgm:prSet presAssocID="{681CBA2F-8D48-446B-BB5C-5AEBEA68B07B}" presName="compNode" presStyleCnt="0"/>
      <dgm:spPr/>
    </dgm:pt>
    <dgm:pt modelId="{4A483F4B-7038-4A90-8327-394EAF8EDA43}" type="pres">
      <dgm:prSet presAssocID="{681CBA2F-8D48-446B-BB5C-5AEBEA68B07B}" presName="iconBgRect" presStyleLbl="bgShp" presStyleIdx="1" presStyleCnt="7"/>
      <dgm:spPr/>
    </dgm:pt>
    <dgm:pt modelId="{2BDED066-EA8C-4D31-AD85-EE58B8A74191}" type="pres">
      <dgm:prSet presAssocID="{681CBA2F-8D48-446B-BB5C-5AEBEA68B07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FA83CE49-DB6C-4187-B98E-87B3A8ACCC7D}" type="pres">
      <dgm:prSet presAssocID="{681CBA2F-8D48-446B-BB5C-5AEBEA68B07B}" presName="spaceRect" presStyleCnt="0"/>
      <dgm:spPr/>
    </dgm:pt>
    <dgm:pt modelId="{4997FC49-8510-493B-B5E1-937535F6F07B}" type="pres">
      <dgm:prSet presAssocID="{681CBA2F-8D48-446B-BB5C-5AEBEA68B07B}" presName="textRect" presStyleLbl="revTx" presStyleIdx="1" presStyleCnt="7">
        <dgm:presLayoutVars>
          <dgm:chMax val="1"/>
          <dgm:chPref val="1"/>
        </dgm:presLayoutVars>
      </dgm:prSet>
      <dgm:spPr/>
    </dgm:pt>
    <dgm:pt modelId="{B511D3AD-D952-40CC-8194-F2E4ABCDE742}" type="pres">
      <dgm:prSet presAssocID="{EE2C2664-5257-4853-B073-03CB361D5935}" presName="sibTrans" presStyleCnt="0"/>
      <dgm:spPr/>
    </dgm:pt>
    <dgm:pt modelId="{FB577C21-64E3-4EC2-8E75-A5A3B4E51D92}" type="pres">
      <dgm:prSet presAssocID="{613DBA32-9DF6-439A-92EE-496348A36B1C}" presName="compNode" presStyleCnt="0"/>
      <dgm:spPr/>
    </dgm:pt>
    <dgm:pt modelId="{77C6E8B7-0D8C-4E4F-ADDD-2BF29176C6C0}" type="pres">
      <dgm:prSet presAssocID="{613DBA32-9DF6-439A-92EE-496348A36B1C}" presName="iconBgRect" presStyleLbl="bgShp" presStyleIdx="2" presStyleCnt="7"/>
      <dgm:spPr/>
    </dgm:pt>
    <dgm:pt modelId="{20265C61-53D7-4A0D-BD80-BB8EF169C19C}" type="pres">
      <dgm:prSet presAssocID="{613DBA32-9DF6-439A-92EE-496348A36B1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97BD1CDE-F38A-40B0-855F-53A478E239C2}" type="pres">
      <dgm:prSet presAssocID="{613DBA32-9DF6-439A-92EE-496348A36B1C}" presName="spaceRect" presStyleCnt="0"/>
      <dgm:spPr/>
    </dgm:pt>
    <dgm:pt modelId="{D18F7F2F-87B6-42C9-92A8-4D3825C4EE27}" type="pres">
      <dgm:prSet presAssocID="{613DBA32-9DF6-439A-92EE-496348A36B1C}" presName="textRect" presStyleLbl="revTx" presStyleIdx="2" presStyleCnt="7">
        <dgm:presLayoutVars>
          <dgm:chMax val="1"/>
          <dgm:chPref val="1"/>
        </dgm:presLayoutVars>
      </dgm:prSet>
      <dgm:spPr/>
    </dgm:pt>
    <dgm:pt modelId="{38507382-110F-4B0E-AC31-ADE49F957D56}" type="pres">
      <dgm:prSet presAssocID="{F4FF6FF4-2068-4743-842D-6BB402BEC330}" presName="sibTrans" presStyleCnt="0"/>
      <dgm:spPr/>
    </dgm:pt>
    <dgm:pt modelId="{B261E677-EE2D-4F73-9799-4942F8743970}" type="pres">
      <dgm:prSet presAssocID="{36C4D742-854D-49C8-B0E3-34953447369C}" presName="compNode" presStyleCnt="0"/>
      <dgm:spPr/>
    </dgm:pt>
    <dgm:pt modelId="{142285C3-680A-4D04-9A98-4A69E9B99224}" type="pres">
      <dgm:prSet presAssocID="{36C4D742-854D-49C8-B0E3-34953447369C}" presName="iconBgRect" presStyleLbl="bgShp" presStyleIdx="3" presStyleCnt="7"/>
      <dgm:spPr/>
    </dgm:pt>
    <dgm:pt modelId="{21529811-B4F9-4636-B056-E0B0B0E1BC3E}" type="pres">
      <dgm:prSet presAssocID="{36C4D742-854D-49C8-B0E3-34953447369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a:ext>
      </dgm:extLst>
    </dgm:pt>
    <dgm:pt modelId="{94F67F79-F20B-4EF4-870D-E1EE25553663}" type="pres">
      <dgm:prSet presAssocID="{36C4D742-854D-49C8-B0E3-34953447369C}" presName="spaceRect" presStyleCnt="0"/>
      <dgm:spPr/>
    </dgm:pt>
    <dgm:pt modelId="{4B4DB646-DE53-461D-8867-12E042D4656D}" type="pres">
      <dgm:prSet presAssocID="{36C4D742-854D-49C8-B0E3-34953447369C}" presName="textRect" presStyleLbl="revTx" presStyleIdx="3" presStyleCnt="7">
        <dgm:presLayoutVars>
          <dgm:chMax val="1"/>
          <dgm:chPref val="1"/>
        </dgm:presLayoutVars>
      </dgm:prSet>
      <dgm:spPr/>
    </dgm:pt>
    <dgm:pt modelId="{A2260031-AEAA-4F65-92DC-C9CC663E0D4D}" type="pres">
      <dgm:prSet presAssocID="{993A606E-4E70-4103-8628-B0850F8E2C44}" presName="sibTrans" presStyleCnt="0"/>
      <dgm:spPr/>
    </dgm:pt>
    <dgm:pt modelId="{C037923A-EC12-4BD8-8D36-36448EE8D2E7}" type="pres">
      <dgm:prSet presAssocID="{6098DA1C-6BB5-49A6-A589-3AC9ABB9CFD5}" presName="compNode" presStyleCnt="0"/>
      <dgm:spPr/>
    </dgm:pt>
    <dgm:pt modelId="{EE85821C-09DE-403C-B059-D5B6FED1A329}" type="pres">
      <dgm:prSet presAssocID="{6098DA1C-6BB5-49A6-A589-3AC9ABB9CFD5}" presName="iconBgRect" presStyleLbl="bgShp" presStyleIdx="4" presStyleCnt="7"/>
      <dgm:spPr/>
    </dgm:pt>
    <dgm:pt modelId="{BCEAD49D-C2B9-451F-8D75-B2AD8AD060D9}" type="pres">
      <dgm:prSet presAssocID="{6098DA1C-6BB5-49A6-A589-3AC9ABB9CFD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r"/>
        </a:ext>
      </dgm:extLst>
    </dgm:pt>
    <dgm:pt modelId="{95D92C1A-8231-4C27-AB22-4D88C12AB69D}" type="pres">
      <dgm:prSet presAssocID="{6098DA1C-6BB5-49A6-A589-3AC9ABB9CFD5}" presName="spaceRect" presStyleCnt="0"/>
      <dgm:spPr/>
    </dgm:pt>
    <dgm:pt modelId="{C8248A64-3F37-40C8-93AF-A003E8129C74}" type="pres">
      <dgm:prSet presAssocID="{6098DA1C-6BB5-49A6-A589-3AC9ABB9CFD5}" presName="textRect" presStyleLbl="revTx" presStyleIdx="4" presStyleCnt="7">
        <dgm:presLayoutVars>
          <dgm:chMax val="1"/>
          <dgm:chPref val="1"/>
        </dgm:presLayoutVars>
      </dgm:prSet>
      <dgm:spPr/>
    </dgm:pt>
    <dgm:pt modelId="{8BEB0435-4268-43BE-B96D-F9CA237B52A6}" type="pres">
      <dgm:prSet presAssocID="{618BA286-3003-4CF0-BC45-F04C1BA1F5DE}" presName="sibTrans" presStyleCnt="0"/>
      <dgm:spPr/>
    </dgm:pt>
    <dgm:pt modelId="{B2BB5CD0-DF0B-49FD-95F6-F82FBC38CBBD}" type="pres">
      <dgm:prSet presAssocID="{42B9915B-5591-4ED4-A65B-C88625ED597B}" presName="compNode" presStyleCnt="0"/>
      <dgm:spPr/>
    </dgm:pt>
    <dgm:pt modelId="{243F3794-FD51-45CC-88EA-438ED8062BE6}" type="pres">
      <dgm:prSet presAssocID="{42B9915B-5591-4ED4-A65B-C88625ED597B}" presName="iconBgRect" presStyleLbl="bgShp" presStyleIdx="5" presStyleCnt="7"/>
      <dgm:spPr/>
    </dgm:pt>
    <dgm:pt modelId="{1D136194-B3DA-4D1F-84EF-F61ABB1724EC}" type="pres">
      <dgm:prSet presAssocID="{42B9915B-5591-4ED4-A65B-C88625ED597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dvertising"/>
        </a:ext>
      </dgm:extLst>
    </dgm:pt>
    <dgm:pt modelId="{1F5A8983-60B9-4F7C-9539-0BC897FBD6B6}" type="pres">
      <dgm:prSet presAssocID="{42B9915B-5591-4ED4-A65B-C88625ED597B}" presName="spaceRect" presStyleCnt="0"/>
      <dgm:spPr/>
    </dgm:pt>
    <dgm:pt modelId="{0E07F366-4DF8-4CC2-B610-89DA93E74EC0}" type="pres">
      <dgm:prSet presAssocID="{42B9915B-5591-4ED4-A65B-C88625ED597B}" presName="textRect" presStyleLbl="revTx" presStyleIdx="5" presStyleCnt="7">
        <dgm:presLayoutVars>
          <dgm:chMax val="1"/>
          <dgm:chPref val="1"/>
        </dgm:presLayoutVars>
      </dgm:prSet>
      <dgm:spPr/>
    </dgm:pt>
    <dgm:pt modelId="{C84ABD26-8BB7-4C5F-AEFE-F9C7047BC0E7}" type="pres">
      <dgm:prSet presAssocID="{67E7402D-205B-4BAE-8519-AC4DFAEEF21B}" presName="sibTrans" presStyleCnt="0"/>
      <dgm:spPr/>
    </dgm:pt>
    <dgm:pt modelId="{02E9E7FC-FEB2-484F-9303-801F00916AF5}" type="pres">
      <dgm:prSet presAssocID="{2931F9FC-5974-4B19-BE54-6437D8882FE2}" presName="compNode" presStyleCnt="0"/>
      <dgm:spPr/>
    </dgm:pt>
    <dgm:pt modelId="{61839DDF-BCBB-4E2A-A8CA-89578F8B4459}" type="pres">
      <dgm:prSet presAssocID="{2931F9FC-5974-4B19-BE54-6437D8882FE2}" presName="iconBgRect" presStyleLbl="bgShp" presStyleIdx="6" presStyleCnt="7"/>
      <dgm:spPr/>
    </dgm:pt>
    <dgm:pt modelId="{7B19FC80-6391-4212-9653-7633665C749A}" type="pres">
      <dgm:prSet presAssocID="{2931F9FC-5974-4B19-BE54-6437D8882FE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eceiver"/>
        </a:ext>
      </dgm:extLst>
    </dgm:pt>
    <dgm:pt modelId="{CB0533E3-591E-4DD2-BDF1-541F5DA5E266}" type="pres">
      <dgm:prSet presAssocID="{2931F9FC-5974-4B19-BE54-6437D8882FE2}" presName="spaceRect" presStyleCnt="0"/>
      <dgm:spPr/>
    </dgm:pt>
    <dgm:pt modelId="{4D5573AD-2EB3-422B-8C6D-2F441BD8A018}" type="pres">
      <dgm:prSet presAssocID="{2931F9FC-5974-4B19-BE54-6437D8882FE2}" presName="textRect" presStyleLbl="revTx" presStyleIdx="6" presStyleCnt="7">
        <dgm:presLayoutVars>
          <dgm:chMax val="1"/>
          <dgm:chPref val="1"/>
        </dgm:presLayoutVars>
      </dgm:prSet>
      <dgm:spPr/>
    </dgm:pt>
  </dgm:ptLst>
  <dgm:cxnLst>
    <dgm:cxn modelId="{68B74C0A-7B36-44A0-B72F-336355189165}" type="presOf" srcId="{2931F9FC-5974-4B19-BE54-6437D8882FE2}" destId="{4D5573AD-2EB3-422B-8C6D-2F441BD8A018}" srcOrd="0" destOrd="0" presId="urn:microsoft.com/office/officeart/2018/5/layout/IconCircleLabelList"/>
    <dgm:cxn modelId="{50CDA11B-E890-4C1D-AFC1-08F7C3C244F9}" type="presOf" srcId="{613DBA32-9DF6-439A-92EE-496348A36B1C}" destId="{D18F7F2F-87B6-42C9-92A8-4D3825C4EE27}" srcOrd="0" destOrd="0" presId="urn:microsoft.com/office/officeart/2018/5/layout/IconCircleLabelList"/>
    <dgm:cxn modelId="{E76BFA36-865A-427A-9729-CBD83C4AB1A7}" type="presOf" srcId="{681CBA2F-8D48-446B-BB5C-5AEBEA68B07B}" destId="{4997FC49-8510-493B-B5E1-937535F6F07B}" srcOrd="0" destOrd="0" presId="urn:microsoft.com/office/officeart/2018/5/layout/IconCircleLabelList"/>
    <dgm:cxn modelId="{406A553E-ACE7-4FB5-A44C-9EDF54262751}" srcId="{C3755F19-3B05-445A-A1A2-0EACBC6952BD}" destId="{613DBA32-9DF6-439A-92EE-496348A36B1C}" srcOrd="2" destOrd="0" parTransId="{F1F38E1B-2021-407A-9858-6E4BEEBB3484}" sibTransId="{F4FF6FF4-2068-4743-842D-6BB402BEC330}"/>
    <dgm:cxn modelId="{EDC5A941-3441-4388-87D8-9EA43E5FBB0F}" srcId="{C3755F19-3B05-445A-A1A2-0EACBC6952BD}" destId="{0A9FCB3D-8359-4E96-B6E5-ADF8124EFEF5}" srcOrd="0" destOrd="0" parTransId="{ADF961DD-3E20-4FF2-BBF0-6B6F781B45C5}" sibTransId="{87383304-6FF1-4B4F-A73D-541456A8CDA5}"/>
    <dgm:cxn modelId="{2717776D-5E7F-4AFF-B48E-4368A8C32E79}" srcId="{C3755F19-3B05-445A-A1A2-0EACBC6952BD}" destId="{681CBA2F-8D48-446B-BB5C-5AEBEA68B07B}" srcOrd="1" destOrd="0" parTransId="{EE48FE8D-D10F-4A6E-AC7A-A540C1C2FA59}" sibTransId="{EE2C2664-5257-4853-B073-03CB361D5935}"/>
    <dgm:cxn modelId="{3F4E8F8C-38BC-4550-A404-6C1B5E936DE3}" srcId="{C3755F19-3B05-445A-A1A2-0EACBC6952BD}" destId="{42B9915B-5591-4ED4-A65B-C88625ED597B}" srcOrd="5" destOrd="0" parTransId="{546382D9-32B2-4883-A497-2F38DDAFDD04}" sibTransId="{67E7402D-205B-4BAE-8519-AC4DFAEEF21B}"/>
    <dgm:cxn modelId="{68D0E2AE-E8F8-4FC4-99E2-65CD20D1DC4E}" srcId="{C3755F19-3B05-445A-A1A2-0EACBC6952BD}" destId="{6098DA1C-6BB5-49A6-A589-3AC9ABB9CFD5}" srcOrd="4" destOrd="0" parTransId="{0143E810-B09F-4919-8F70-977380C16E5A}" sibTransId="{618BA286-3003-4CF0-BC45-F04C1BA1F5DE}"/>
    <dgm:cxn modelId="{C2952AB2-8DEA-4A03-B6F2-A95B5768741A}" srcId="{C3755F19-3B05-445A-A1A2-0EACBC6952BD}" destId="{36C4D742-854D-49C8-B0E3-34953447369C}" srcOrd="3" destOrd="0" parTransId="{B5472E8F-4198-4C60-BAAB-43449BA95CE8}" sibTransId="{993A606E-4E70-4103-8628-B0850F8E2C44}"/>
    <dgm:cxn modelId="{32B2CDB4-A131-47C2-88AA-83CAA538E2F2}" type="presOf" srcId="{6098DA1C-6BB5-49A6-A589-3AC9ABB9CFD5}" destId="{C8248A64-3F37-40C8-93AF-A003E8129C74}" srcOrd="0" destOrd="0" presId="urn:microsoft.com/office/officeart/2018/5/layout/IconCircleLabelList"/>
    <dgm:cxn modelId="{015A8FC1-AA5C-4BEA-8F9B-293C4EABFC21}" type="presOf" srcId="{36C4D742-854D-49C8-B0E3-34953447369C}" destId="{4B4DB646-DE53-461D-8867-12E042D4656D}" srcOrd="0" destOrd="0" presId="urn:microsoft.com/office/officeart/2018/5/layout/IconCircleLabelList"/>
    <dgm:cxn modelId="{BB64CBC4-9C36-486F-9186-131EEAD3455A}" type="presOf" srcId="{C3755F19-3B05-445A-A1A2-0EACBC6952BD}" destId="{A0FD152C-40D6-4F1E-8EE9-D4D9E3FD422C}" srcOrd="0" destOrd="0" presId="urn:microsoft.com/office/officeart/2018/5/layout/IconCircleLabelList"/>
    <dgm:cxn modelId="{62FE7DC5-6BD6-43C3-8CC6-D7197BBE7208}" type="presOf" srcId="{0A9FCB3D-8359-4E96-B6E5-ADF8124EFEF5}" destId="{F0740957-E300-46A8-B986-A539B53D1F93}" srcOrd="0" destOrd="0" presId="urn:microsoft.com/office/officeart/2018/5/layout/IconCircleLabelList"/>
    <dgm:cxn modelId="{D0C789E0-7E65-4E49-9647-9FA0DC807396}" type="presOf" srcId="{42B9915B-5591-4ED4-A65B-C88625ED597B}" destId="{0E07F366-4DF8-4CC2-B610-89DA93E74EC0}" srcOrd="0" destOrd="0" presId="urn:microsoft.com/office/officeart/2018/5/layout/IconCircleLabelList"/>
    <dgm:cxn modelId="{95A446F9-75B0-470C-94DB-F6B452D3757E}" srcId="{C3755F19-3B05-445A-A1A2-0EACBC6952BD}" destId="{2931F9FC-5974-4B19-BE54-6437D8882FE2}" srcOrd="6" destOrd="0" parTransId="{00F76D4D-CA62-4E21-AA9D-900B2C3C6AE1}" sibTransId="{985C3329-4C2F-4B10-AA85-459876B189F6}"/>
    <dgm:cxn modelId="{C02B21CD-0280-47D0-ADB9-66EDFC930B00}" type="presParOf" srcId="{A0FD152C-40D6-4F1E-8EE9-D4D9E3FD422C}" destId="{1D6BF4C1-0ECD-441F-A757-D76BF5C0EC3E}" srcOrd="0" destOrd="0" presId="urn:microsoft.com/office/officeart/2018/5/layout/IconCircleLabelList"/>
    <dgm:cxn modelId="{C0271380-018C-4804-A8EC-F74BD50399E0}" type="presParOf" srcId="{1D6BF4C1-0ECD-441F-A757-D76BF5C0EC3E}" destId="{49828C60-3724-4E35-BE8F-07F0DDEE4A55}" srcOrd="0" destOrd="0" presId="urn:microsoft.com/office/officeart/2018/5/layout/IconCircleLabelList"/>
    <dgm:cxn modelId="{24F1CAB8-6404-40DA-8BAE-AE258C7EE9BE}" type="presParOf" srcId="{1D6BF4C1-0ECD-441F-A757-D76BF5C0EC3E}" destId="{27FEC888-08AD-4575-BC9E-4E88CB7A9CB7}" srcOrd="1" destOrd="0" presId="urn:microsoft.com/office/officeart/2018/5/layout/IconCircleLabelList"/>
    <dgm:cxn modelId="{35033B1A-0067-4F35-B325-75F3AF6A2C44}" type="presParOf" srcId="{1D6BF4C1-0ECD-441F-A757-D76BF5C0EC3E}" destId="{A40A3FF7-DA32-4B16-8283-5A913B9F5D50}" srcOrd="2" destOrd="0" presId="urn:microsoft.com/office/officeart/2018/5/layout/IconCircleLabelList"/>
    <dgm:cxn modelId="{0423F06D-F75E-4FC2-98F8-B4E4E3C803AD}" type="presParOf" srcId="{1D6BF4C1-0ECD-441F-A757-D76BF5C0EC3E}" destId="{F0740957-E300-46A8-B986-A539B53D1F93}" srcOrd="3" destOrd="0" presId="urn:microsoft.com/office/officeart/2018/5/layout/IconCircleLabelList"/>
    <dgm:cxn modelId="{FD593AA5-8449-4A09-B4EE-9858554C1C4E}" type="presParOf" srcId="{A0FD152C-40D6-4F1E-8EE9-D4D9E3FD422C}" destId="{74A9114E-09EF-410A-B0E3-FAA4DCF4BDFA}" srcOrd="1" destOrd="0" presId="urn:microsoft.com/office/officeart/2018/5/layout/IconCircleLabelList"/>
    <dgm:cxn modelId="{EF37CA9A-0607-4971-834E-245E8BFF2FE1}" type="presParOf" srcId="{A0FD152C-40D6-4F1E-8EE9-D4D9E3FD422C}" destId="{6BB7C97D-6797-4867-B9A7-9BBAAB1253BA}" srcOrd="2" destOrd="0" presId="urn:microsoft.com/office/officeart/2018/5/layout/IconCircleLabelList"/>
    <dgm:cxn modelId="{2603DA12-E116-421A-80F4-A46813548CD7}" type="presParOf" srcId="{6BB7C97D-6797-4867-B9A7-9BBAAB1253BA}" destId="{4A483F4B-7038-4A90-8327-394EAF8EDA43}" srcOrd="0" destOrd="0" presId="urn:microsoft.com/office/officeart/2018/5/layout/IconCircleLabelList"/>
    <dgm:cxn modelId="{BC6ADD8F-AEF0-41CE-8EAD-558C3A2B41C8}" type="presParOf" srcId="{6BB7C97D-6797-4867-B9A7-9BBAAB1253BA}" destId="{2BDED066-EA8C-4D31-AD85-EE58B8A74191}" srcOrd="1" destOrd="0" presId="urn:microsoft.com/office/officeart/2018/5/layout/IconCircleLabelList"/>
    <dgm:cxn modelId="{B947CC5E-31E6-43CB-9623-C1EF3D196A03}" type="presParOf" srcId="{6BB7C97D-6797-4867-B9A7-9BBAAB1253BA}" destId="{FA83CE49-DB6C-4187-B98E-87B3A8ACCC7D}" srcOrd="2" destOrd="0" presId="urn:microsoft.com/office/officeart/2018/5/layout/IconCircleLabelList"/>
    <dgm:cxn modelId="{F784DF76-921F-4B5E-8580-1BDC8C1D3E4F}" type="presParOf" srcId="{6BB7C97D-6797-4867-B9A7-9BBAAB1253BA}" destId="{4997FC49-8510-493B-B5E1-937535F6F07B}" srcOrd="3" destOrd="0" presId="urn:microsoft.com/office/officeart/2018/5/layout/IconCircleLabelList"/>
    <dgm:cxn modelId="{9673DF06-B768-41DB-A985-76F5B4FBE7D6}" type="presParOf" srcId="{A0FD152C-40D6-4F1E-8EE9-D4D9E3FD422C}" destId="{B511D3AD-D952-40CC-8194-F2E4ABCDE742}" srcOrd="3" destOrd="0" presId="urn:microsoft.com/office/officeart/2018/5/layout/IconCircleLabelList"/>
    <dgm:cxn modelId="{841D1394-7927-414E-A9A2-244F159104FB}" type="presParOf" srcId="{A0FD152C-40D6-4F1E-8EE9-D4D9E3FD422C}" destId="{FB577C21-64E3-4EC2-8E75-A5A3B4E51D92}" srcOrd="4" destOrd="0" presId="urn:microsoft.com/office/officeart/2018/5/layout/IconCircleLabelList"/>
    <dgm:cxn modelId="{C8DEF9FF-B3BA-4BC8-A197-AAB1A57BF204}" type="presParOf" srcId="{FB577C21-64E3-4EC2-8E75-A5A3B4E51D92}" destId="{77C6E8B7-0D8C-4E4F-ADDD-2BF29176C6C0}" srcOrd="0" destOrd="0" presId="urn:microsoft.com/office/officeart/2018/5/layout/IconCircleLabelList"/>
    <dgm:cxn modelId="{5A1DBADC-7BD3-43FC-9DFD-231BAD9D29DF}" type="presParOf" srcId="{FB577C21-64E3-4EC2-8E75-A5A3B4E51D92}" destId="{20265C61-53D7-4A0D-BD80-BB8EF169C19C}" srcOrd="1" destOrd="0" presId="urn:microsoft.com/office/officeart/2018/5/layout/IconCircleLabelList"/>
    <dgm:cxn modelId="{DCB964A9-B383-41C0-AA3C-B000936C64EA}" type="presParOf" srcId="{FB577C21-64E3-4EC2-8E75-A5A3B4E51D92}" destId="{97BD1CDE-F38A-40B0-855F-53A478E239C2}" srcOrd="2" destOrd="0" presId="urn:microsoft.com/office/officeart/2018/5/layout/IconCircleLabelList"/>
    <dgm:cxn modelId="{C381FFCA-8C90-4014-93C6-F53ED6CE1A58}" type="presParOf" srcId="{FB577C21-64E3-4EC2-8E75-A5A3B4E51D92}" destId="{D18F7F2F-87B6-42C9-92A8-4D3825C4EE27}" srcOrd="3" destOrd="0" presId="urn:microsoft.com/office/officeart/2018/5/layout/IconCircleLabelList"/>
    <dgm:cxn modelId="{E0354ABC-8C9A-4788-BA1A-2A9662AD7003}" type="presParOf" srcId="{A0FD152C-40D6-4F1E-8EE9-D4D9E3FD422C}" destId="{38507382-110F-4B0E-AC31-ADE49F957D56}" srcOrd="5" destOrd="0" presId="urn:microsoft.com/office/officeart/2018/5/layout/IconCircleLabelList"/>
    <dgm:cxn modelId="{082469BE-454F-456D-B0EA-2B05FF389714}" type="presParOf" srcId="{A0FD152C-40D6-4F1E-8EE9-D4D9E3FD422C}" destId="{B261E677-EE2D-4F73-9799-4942F8743970}" srcOrd="6" destOrd="0" presId="urn:microsoft.com/office/officeart/2018/5/layout/IconCircleLabelList"/>
    <dgm:cxn modelId="{CB2037ED-E25B-44E6-AAD7-AA49DEB30C0E}" type="presParOf" srcId="{B261E677-EE2D-4F73-9799-4942F8743970}" destId="{142285C3-680A-4D04-9A98-4A69E9B99224}" srcOrd="0" destOrd="0" presId="urn:microsoft.com/office/officeart/2018/5/layout/IconCircleLabelList"/>
    <dgm:cxn modelId="{0F3B0F1C-2195-421A-8F16-BAD3DCEF5FD1}" type="presParOf" srcId="{B261E677-EE2D-4F73-9799-4942F8743970}" destId="{21529811-B4F9-4636-B056-E0B0B0E1BC3E}" srcOrd="1" destOrd="0" presId="urn:microsoft.com/office/officeart/2018/5/layout/IconCircleLabelList"/>
    <dgm:cxn modelId="{1A084440-2783-4049-B525-0B37EB0800D5}" type="presParOf" srcId="{B261E677-EE2D-4F73-9799-4942F8743970}" destId="{94F67F79-F20B-4EF4-870D-E1EE25553663}" srcOrd="2" destOrd="0" presId="urn:microsoft.com/office/officeart/2018/5/layout/IconCircleLabelList"/>
    <dgm:cxn modelId="{368D13BE-0E88-468D-A8CE-0BFF832DF32B}" type="presParOf" srcId="{B261E677-EE2D-4F73-9799-4942F8743970}" destId="{4B4DB646-DE53-461D-8867-12E042D4656D}" srcOrd="3" destOrd="0" presId="urn:microsoft.com/office/officeart/2018/5/layout/IconCircleLabelList"/>
    <dgm:cxn modelId="{F02DD5FE-36EB-4CE1-9FFA-E54A64EE19F4}" type="presParOf" srcId="{A0FD152C-40D6-4F1E-8EE9-D4D9E3FD422C}" destId="{A2260031-AEAA-4F65-92DC-C9CC663E0D4D}" srcOrd="7" destOrd="0" presId="urn:microsoft.com/office/officeart/2018/5/layout/IconCircleLabelList"/>
    <dgm:cxn modelId="{713F663D-2FC2-45B2-86A0-D1AE65551DF9}" type="presParOf" srcId="{A0FD152C-40D6-4F1E-8EE9-D4D9E3FD422C}" destId="{C037923A-EC12-4BD8-8D36-36448EE8D2E7}" srcOrd="8" destOrd="0" presId="urn:microsoft.com/office/officeart/2018/5/layout/IconCircleLabelList"/>
    <dgm:cxn modelId="{8E05F4A4-6538-44F2-9816-30FA2523EC89}" type="presParOf" srcId="{C037923A-EC12-4BD8-8D36-36448EE8D2E7}" destId="{EE85821C-09DE-403C-B059-D5B6FED1A329}" srcOrd="0" destOrd="0" presId="urn:microsoft.com/office/officeart/2018/5/layout/IconCircleLabelList"/>
    <dgm:cxn modelId="{3888CCAC-C73B-47C9-ACBE-A42101C6E346}" type="presParOf" srcId="{C037923A-EC12-4BD8-8D36-36448EE8D2E7}" destId="{BCEAD49D-C2B9-451F-8D75-B2AD8AD060D9}" srcOrd="1" destOrd="0" presId="urn:microsoft.com/office/officeart/2018/5/layout/IconCircleLabelList"/>
    <dgm:cxn modelId="{4B206665-4283-40F3-BA8E-A4D24A02FCCC}" type="presParOf" srcId="{C037923A-EC12-4BD8-8D36-36448EE8D2E7}" destId="{95D92C1A-8231-4C27-AB22-4D88C12AB69D}" srcOrd="2" destOrd="0" presId="urn:microsoft.com/office/officeart/2018/5/layout/IconCircleLabelList"/>
    <dgm:cxn modelId="{5B7A4E88-F191-4FBB-9B14-8242294C1346}" type="presParOf" srcId="{C037923A-EC12-4BD8-8D36-36448EE8D2E7}" destId="{C8248A64-3F37-40C8-93AF-A003E8129C74}" srcOrd="3" destOrd="0" presId="urn:microsoft.com/office/officeart/2018/5/layout/IconCircleLabelList"/>
    <dgm:cxn modelId="{0E244D64-6B17-439A-AED8-B148DB729797}" type="presParOf" srcId="{A0FD152C-40D6-4F1E-8EE9-D4D9E3FD422C}" destId="{8BEB0435-4268-43BE-B96D-F9CA237B52A6}" srcOrd="9" destOrd="0" presId="urn:microsoft.com/office/officeart/2018/5/layout/IconCircleLabelList"/>
    <dgm:cxn modelId="{50CDFFE9-E5B5-4B73-819C-00BD2E98D044}" type="presParOf" srcId="{A0FD152C-40D6-4F1E-8EE9-D4D9E3FD422C}" destId="{B2BB5CD0-DF0B-49FD-95F6-F82FBC38CBBD}" srcOrd="10" destOrd="0" presId="urn:microsoft.com/office/officeart/2018/5/layout/IconCircleLabelList"/>
    <dgm:cxn modelId="{515CB8E5-CD63-4C3C-8794-E0F019577508}" type="presParOf" srcId="{B2BB5CD0-DF0B-49FD-95F6-F82FBC38CBBD}" destId="{243F3794-FD51-45CC-88EA-438ED8062BE6}" srcOrd="0" destOrd="0" presId="urn:microsoft.com/office/officeart/2018/5/layout/IconCircleLabelList"/>
    <dgm:cxn modelId="{8CCD7BDC-DC78-4C49-84C7-9FEE4E71A837}" type="presParOf" srcId="{B2BB5CD0-DF0B-49FD-95F6-F82FBC38CBBD}" destId="{1D136194-B3DA-4D1F-84EF-F61ABB1724EC}" srcOrd="1" destOrd="0" presId="urn:microsoft.com/office/officeart/2018/5/layout/IconCircleLabelList"/>
    <dgm:cxn modelId="{3B632323-A38A-4F35-9BBB-37C72C27E1BF}" type="presParOf" srcId="{B2BB5CD0-DF0B-49FD-95F6-F82FBC38CBBD}" destId="{1F5A8983-60B9-4F7C-9539-0BC897FBD6B6}" srcOrd="2" destOrd="0" presId="urn:microsoft.com/office/officeart/2018/5/layout/IconCircleLabelList"/>
    <dgm:cxn modelId="{943EFC3F-785C-43EF-BA80-B6CDA380ABE6}" type="presParOf" srcId="{B2BB5CD0-DF0B-49FD-95F6-F82FBC38CBBD}" destId="{0E07F366-4DF8-4CC2-B610-89DA93E74EC0}" srcOrd="3" destOrd="0" presId="urn:microsoft.com/office/officeart/2018/5/layout/IconCircleLabelList"/>
    <dgm:cxn modelId="{5CA62103-8C7F-40C5-B6AE-24FDD84674E0}" type="presParOf" srcId="{A0FD152C-40D6-4F1E-8EE9-D4D9E3FD422C}" destId="{C84ABD26-8BB7-4C5F-AEFE-F9C7047BC0E7}" srcOrd="11" destOrd="0" presId="urn:microsoft.com/office/officeart/2018/5/layout/IconCircleLabelList"/>
    <dgm:cxn modelId="{A40CF129-E217-4B1B-B779-ABC283470105}" type="presParOf" srcId="{A0FD152C-40D6-4F1E-8EE9-D4D9E3FD422C}" destId="{02E9E7FC-FEB2-484F-9303-801F00916AF5}" srcOrd="12" destOrd="0" presId="urn:microsoft.com/office/officeart/2018/5/layout/IconCircleLabelList"/>
    <dgm:cxn modelId="{12C386DC-548C-467F-81A4-5B3EE852C3CE}" type="presParOf" srcId="{02E9E7FC-FEB2-484F-9303-801F00916AF5}" destId="{61839DDF-BCBB-4E2A-A8CA-89578F8B4459}" srcOrd="0" destOrd="0" presId="urn:microsoft.com/office/officeart/2018/5/layout/IconCircleLabelList"/>
    <dgm:cxn modelId="{8D0A7919-4317-495D-8049-518351A1C30C}" type="presParOf" srcId="{02E9E7FC-FEB2-484F-9303-801F00916AF5}" destId="{7B19FC80-6391-4212-9653-7633665C749A}" srcOrd="1" destOrd="0" presId="urn:microsoft.com/office/officeart/2018/5/layout/IconCircleLabelList"/>
    <dgm:cxn modelId="{12CCBC9B-1966-472A-B2B6-FD697B863228}" type="presParOf" srcId="{02E9E7FC-FEB2-484F-9303-801F00916AF5}" destId="{CB0533E3-591E-4DD2-BDF1-541F5DA5E266}" srcOrd="2" destOrd="0" presId="urn:microsoft.com/office/officeart/2018/5/layout/IconCircleLabelList"/>
    <dgm:cxn modelId="{4696A0C7-CDB8-4C90-85B9-2739C9EDFFAD}" type="presParOf" srcId="{02E9E7FC-FEB2-484F-9303-801F00916AF5}" destId="{4D5573AD-2EB3-422B-8C6D-2F441BD8A0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B0D8DF-9394-4574-9CD8-6C3D96D0396C}"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EB9669E3-E98D-4B9A-B4ED-9AC509064B7C}">
      <dgm:prSet/>
      <dgm:spPr/>
      <dgm:t>
        <a:bodyPr/>
        <a:lstStyle/>
        <a:p>
          <a:r>
            <a:rPr lang="en-US"/>
            <a:t>Enhance Brand loyalty</a:t>
          </a:r>
        </a:p>
      </dgm:t>
    </dgm:pt>
    <dgm:pt modelId="{FF4D70B1-CF74-4A62-B622-44B04832832B}" type="parTrans" cxnId="{2E8143F4-9C4E-4BF6-A6AE-FE119A1A547C}">
      <dgm:prSet/>
      <dgm:spPr/>
      <dgm:t>
        <a:bodyPr/>
        <a:lstStyle/>
        <a:p>
          <a:endParaRPr lang="en-US"/>
        </a:p>
      </dgm:t>
    </dgm:pt>
    <dgm:pt modelId="{A485AD51-FFE8-43EA-AB0E-4BA9E2BE07BD}" type="sibTrans" cxnId="{2E8143F4-9C4E-4BF6-A6AE-FE119A1A547C}">
      <dgm:prSet/>
      <dgm:spPr/>
      <dgm:t>
        <a:bodyPr/>
        <a:lstStyle/>
        <a:p>
          <a:endParaRPr lang="en-US"/>
        </a:p>
      </dgm:t>
    </dgm:pt>
    <dgm:pt modelId="{3CD97EA4-2098-4517-B70A-E969A06468CD}">
      <dgm:prSet/>
      <dgm:spPr/>
      <dgm:t>
        <a:bodyPr/>
        <a:lstStyle/>
        <a:p>
          <a:r>
            <a:rPr lang="en-US"/>
            <a:t>Engagement boost</a:t>
          </a:r>
        </a:p>
      </dgm:t>
    </dgm:pt>
    <dgm:pt modelId="{6840C59F-0835-4C80-BB97-9FEB9751DBAD}" type="parTrans" cxnId="{4BFC4F8C-0072-4D4B-8B6F-4C4F14DCF60B}">
      <dgm:prSet/>
      <dgm:spPr/>
      <dgm:t>
        <a:bodyPr/>
        <a:lstStyle/>
        <a:p>
          <a:endParaRPr lang="en-US"/>
        </a:p>
      </dgm:t>
    </dgm:pt>
    <dgm:pt modelId="{D7AB9ADA-42B2-4C9E-8CF5-457C0327FB8C}" type="sibTrans" cxnId="{4BFC4F8C-0072-4D4B-8B6F-4C4F14DCF60B}">
      <dgm:prSet/>
      <dgm:spPr/>
      <dgm:t>
        <a:bodyPr/>
        <a:lstStyle/>
        <a:p>
          <a:endParaRPr lang="en-US"/>
        </a:p>
      </dgm:t>
    </dgm:pt>
    <dgm:pt modelId="{AA5FD121-C330-44CB-8ED9-C16F088B947E}">
      <dgm:prSet/>
      <dgm:spPr/>
      <dgm:t>
        <a:bodyPr/>
        <a:lstStyle/>
        <a:p>
          <a:r>
            <a:rPr lang="en-US" b="1"/>
            <a:t>Professionalism</a:t>
          </a:r>
          <a:endParaRPr lang="en-US"/>
        </a:p>
      </dgm:t>
    </dgm:pt>
    <dgm:pt modelId="{23B10623-26F2-4FE0-8E9E-B35566571FA5}" type="parTrans" cxnId="{49F32E7F-B80E-4741-8A94-80316CE2AA90}">
      <dgm:prSet/>
      <dgm:spPr/>
      <dgm:t>
        <a:bodyPr/>
        <a:lstStyle/>
        <a:p>
          <a:endParaRPr lang="en-US"/>
        </a:p>
      </dgm:t>
    </dgm:pt>
    <dgm:pt modelId="{A8BC106B-9B70-4F4B-9429-F63CC5AF93B4}" type="sibTrans" cxnId="{49F32E7F-B80E-4741-8A94-80316CE2AA90}">
      <dgm:prSet/>
      <dgm:spPr/>
      <dgm:t>
        <a:bodyPr/>
        <a:lstStyle/>
        <a:p>
          <a:endParaRPr lang="en-US"/>
        </a:p>
      </dgm:t>
    </dgm:pt>
    <dgm:pt modelId="{B6FAE6BA-8EDD-4807-91B6-B5002983AB32}">
      <dgm:prSet/>
      <dgm:spPr/>
      <dgm:t>
        <a:bodyPr/>
        <a:lstStyle/>
        <a:p>
          <a:r>
            <a:rPr lang="en-US" b="1"/>
            <a:t>Differentiation </a:t>
          </a:r>
          <a:endParaRPr lang="en-US"/>
        </a:p>
      </dgm:t>
    </dgm:pt>
    <dgm:pt modelId="{259B1C8D-147E-4514-A2E7-08C867CCA763}" type="parTrans" cxnId="{AD419272-A751-43B5-BC53-31EA8CC03DE8}">
      <dgm:prSet/>
      <dgm:spPr/>
      <dgm:t>
        <a:bodyPr/>
        <a:lstStyle/>
        <a:p>
          <a:endParaRPr lang="en-US"/>
        </a:p>
      </dgm:t>
    </dgm:pt>
    <dgm:pt modelId="{A474D501-842D-4BC9-8D8B-9C80727BFA52}" type="sibTrans" cxnId="{AD419272-A751-43B5-BC53-31EA8CC03DE8}">
      <dgm:prSet/>
      <dgm:spPr/>
      <dgm:t>
        <a:bodyPr/>
        <a:lstStyle/>
        <a:p>
          <a:endParaRPr lang="en-US"/>
        </a:p>
      </dgm:t>
    </dgm:pt>
    <dgm:pt modelId="{8AF2E6D5-FBE6-4CAE-AD7D-68D41BF37BAC}">
      <dgm:prSet/>
      <dgm:spPr/>
      <dgm:t>
        <a:bodyPr/>
        <a:lstStyle/>
        <a:p>
          <a:r>
            <a:rPr lang="en-US" b="1"/>
            <a:t>Story telling</a:t>
          </a:r>
          <a:endParaRPr lang="en-US"/>
        </a:p>
      </dgm:t>
    </dgm:pt>
    <dgm:pt modelId="{A4204F0E-0451-42BA-B334-7499F803F266}" type="parTrans" cxnId="{62BE139C-067E-448F-95B5-4E12A796BE95}">
      <dgm:prSet/>
      <dgm:spPr/>
      <dgm:t>
        <a:bodyPr/>
        <a:lstStyle/>
        <a:p>
          <a:endParaRPr lang="en-US"/>
        </a:p>
      </dgm:t>
    </dgm:pt>
    <dgm:pt modelId="{537A6473-A124-4C30-82C1-1F043A534DB2}" type="sibTrans" cxnId="{62BE139C-067E-448F-95B5-4E12A796BE95}">
      <dgm:prSet/>
      <dgm:spPr/>
      <dgm:t>
        <a:bodyPr/>
        <a:lstStyle/>
        <a:p>
          <a:endParaRPr lang="en-US"/>
        </a:p>
      </dgm:t>
    </dgm:pt>
    <dgm:pt modelId="{FD7C2BA3-5D1A-4F7C-98BE-81A1494F164B}" type="pres">
      <dgm:prSet presAssocID="{45B0D8DF-9394-4574-9CD8-6C3D96D0396C}" presName="linear" presStyleCnt="0">
        <dgm:presLayoutVars>
          <dgm:dir/>
          <dgm:animLvl val="lvl"/>
          <dgm:resizeHandles val="exact"/>
        </dgm:presLayoutVars>
      </dgm:prSet>
      <dgm:spPr/>
    </dgm:pt>
    <dgm:pt modelId="{017E4058-E456-45F0-9527-2A3E6584BACF}" type="pres">
      <dgm:prSet presAssocID="{EB9669E3-E98D-4B9A-B4ED-9AC509064B7C}" presName="parentLin" presStyleCnt="0"/>
      <dgm:spPr/>
    </dgm:pt>
    <dgm:pt modelId="{7E61828D-10E7-44A0-8B9E-C6FCFDBEFAF9}" type="pres">
      <dgm:prSet presAssocID="{EB9669E3-E98D-4B9A-B4ED-9AC509064B7C}" presName="parentLeftMargin" presStyleLbl="node1" presStyleIdx="0" presStyleCnt="5"/>
      <dgm:spPr/>
    </dgm:pt>
    <dgm:pt modelId="{252296EA-2661-4D52-BD62-5116084D1D64}" type="pres">
      <dgm:prSet presAssocID="{EB9669E3-E98D-4B9A-B4ED-9AC509064B7C}" presName="parentText" presStyleLbl="node1" presStyleIdx="0" presStyleCnt="5">
        <dgm:presLayoutVars>
          <dgm:chMax val="0"/>
          <dgm:bulletEnabled val="1"/>
        </dgm:presLayoutVars>
      </dgm:prSet>
      <dgm:spPr/>
    </dgm:pt>
    <dgm:pt modelId="{C29BDD91-4CF0-405C-8B55-F50D79C23615}" type="pres">
      <dgm:prSet presAssocID="{EB9669E3-E98D-4B9A-B4ED-9AC509064B7C}" presName="negativeSpace" presStyleCnt="0"/>
      <dgm:spPr/>
    </dgm:pt>
    <dgm:pt modelId="{3777AC3B-D457-4B32-8940-F96E4369980B}" type="pres">
      <dgm:prSet presAssocID="{EB9669E3-E98D-4B9A-B4ED-9AC509064B7C}" presName="childText" presStyleLbl="conFgAcc1" presStyleIdx="0" presStyleCnt="5">
        <dgm:presLayoutVars>
          <dgm:bulletEnabled val="1"/>
        </dgm:presLayoutVars>
      </dgm:prSet>
      <dgm:spPr/>
    </dgm:pt>
    <dgm:pt modelId="{31E33F21-01D6-4621-9052-DFC79B1D23E1}" type="pres">
      <dgm:prSet presAssocID="{A485AD51-FFE8-43EA-AB0E-4BA9E2BE07BD}" presName="spaceBetweenRectangles" presStyleCnt="0"/>
      <dgm:spPr/>
    </dgm:pt>
    <dgm:pt modelId="{67253040-4AC5-49EC-9D13-6DF5A916FFA2}" type="pres">
      <dgm:prSet presAssocID="{3CD97EA4-2098-4517-B70A-E969A06468CD}" presName="parentLin" presStyleCnt="0"/>
      <dgm:spPr/>
    </dgm:pt>
    <dgm:pt modelId="{001199FA-B98E-4962-817B-FAF6255AE351}" type="pres">
      <dgm:prSet presAssocID="{3CD97EA4-2098-4517-B70A-E969A06468CD}" presName="parentLeftMargin" presStyleLbl="node1" presStyleIdx="0" presStyleCnt="5"/>
      <dgm:spPr/>
    </dgm:pt>
    <dgm:pt modelId="{4CFFC483-D959-4A9D-99A3-325BA0EA0B69}" type="pres">
      <dgm:prSet presAssocID="{3CD97EA4-2098-4517-B70A-E969A06468CD}" presName="parentText" presStyleLbl="node1" presStyleIdx="1" presStyleCnt="5">
        <dgm:presLayoutVars>
          <dgm:chMax val="0"/>
          <dgm:bulletEnabled val="1"/>
        </dgm:presLayoutVars>
      </dgm:prSet>
      <dgm:spPr/>
    </dgm:pt>
    <dgm:pt modelId="{7C4EDE27-CD7E-472E-9A49-53D5F061221A}" type="pres">
      <dgm:prSet presAssocID="{3CD97EA4-2098-4517-B70A-E969A06468CD}" presName="negativeSpace" presStyleCnt="0"/>
      <dgm:spPr/>
    </dgm:pt>
    <dgm:pt modelId="{9684B723-1AD7-42D1-A9BF-520799B6D3B5}" type="pres">
      <dgm:prSet presAssocID="{3CD97EA4-2098-4517-B70A-E969A06468CD}" presName="childText" presStyleLbl="conFgAcc1" presStyleIdx="1" presStyleCnt="5">
        <dgm:presLayoutVars>
          <dgm:bulletEnabled val="1"/>
        </dgm:presLayoutVars>
      </dgm:prSet>
      <dgm:spPr/>
    </dgm:pt>
    <dgm:pt modelId="{B4D5D8E1-7F08-4D52-9059-B87C9E8D0A1A}" type="pres">
      <dgm:prSet presAssocID="{D7AB9ADA-42B2-4C9E-8CF5-457C0327FB8C}" presName="spaceBetweenRectangles" presStyleCnt="0"/>
      <dgm:spPr/>
    </dgm:pt>
    <dgm:pt modelId="{8A84780A-D5DD-4567-B46C-D9F308051474}" type="pres">
      <dgm:prSet presAssocID="{AA5FD121-C330-44CB-8ED9-C16F088B947E}" presName="parentLin" presStyleCnt="0"/>
      <dgm:spPr/>
    </dgm:pt>
    <dgm:pt modelId="{9948AC62-9268-4582-9B4E-D5B9B176F290}" type="pres">
      <dgm:prSet presAssocID="{AA5FD121-C330-44CB-8ED9-C16F088B947E}" presName="parentLeftMargin" presStyleLbl="node1" presStyleIdx="1" presStyleCnt="5"/>
      <dgm:spPr/>
    </dgm:pt>
    <dgm:pt modelId="{017ABDA4-01C5-4527-A85F-B6A374E02FD2}" type="pres">
      <dgm:prSet presAssocID="{AA5FD121-C330-44CB-8ED9-C16F088B947E}" presName="parentText" presStyleLbl="node1" presStyleIdx="2" presStyleCnt="5">
        <dgm:presLayoutVars>
          <dgm:chMax val="0"/>
          <dgm:bulletEnabled val="1"/>
        </dgm:presLayoutVars>
      </dgm:prSet>
      <dgm:spPr/>
    </dgm:pt>
    <dgm:pt modelId="{3D556F76-C5A5-4AB9-9AAF-D44303F522B4}" type="pres">
      <dgm:prSet presAssocID="{AA5FD121-C330-44CB-8ED9-C16F088B947E}" presName="negativeSpace" presStyleCnt="0"/>
      <dgm:spPr/>
    </dgm:pt>
    <dgm:pt modelId="{48218A8A-2EB7-4CAF-A725-4817103D4CD3}" type="pres">
      <dgm:prSet presAssocID="{AA5FD121-C330-44CB-8ED9-C16F088B947E}" presName="childText" presStyleLbl="conFgAcc1" presStyleIdx="2" presStyleCnt="5">
        <dgm:presLayoutVars>
          <dgm:bulletEnabled val="1"/>
        </dgm:presLayoutVars>
      </dgm:prSet>
      <dgm:spPr/>
    </dgm:pt>
    <dgm:pt modelId="{034AB442-C1EE-475C-9721-0D8C954E57C5}" type="pres">
      <dgm:prSet presAssocID="{A8BC106B-9B70-4F4B-9429-F63CC5AF93B4}" presName="spaceBetweenRectangles" presStyleCnt="0"/>
      <dgm:spPr/>
    </dgm:pt>
    <dgm:pt modelId="{6A3E9ABF-DB78-4528-805D-41C39585381F}" type="pres">
      <dgm:prSet presAssocID="{B6FAE6BA-8EDD-4807-91B6-B5002983AB32}" presName="parentLin" presStyleCnt="0"/>
      <dgm:spPr/>
    </dgm:pt>
    <dgm:pt modelId="{A446784B-DB74-46B3-888F-B781A6BE432E}" type="pres">
      <dgm:prSet presAssocID="{B6FAE6BA-8EDD-4807-91B6-B5002983AB32}" presName="parentLeftMargin" presStyleLbl="node1" presStyleIdx="2" presStyleCnt="5"/>
      <dgm:spPr/>
    </dgm:pt>
    <dgm:pt modelId="{6F1CD8B6-5DD3-4E3E-8B99-209757D1F50D}" type="pres">
      <dgm:prSet presAssocID="{B6FAE6BA-8EDD-4807-91B6-B5002983AB32}" presName="parentText" presStyleLbl="node1" presStyleIdx="3" presStyleCnt="5">
        <dgm:presLayoutVars>
          <dgm:chMax val="0"/>
          <dgm:bulletEnabled val="1"/>
        </dgm:presLayoutVars>
      </dgm:prSet>
      <dgm:spPr/>
    </dgm:pt>
    <dgm:pt modelId="{0C268D92-76ED-4ED8-9E04-31C82FDA7B25}" type="pres">
      <dgm:prSet presAssocID="{B6FAE6BA-8EDD-4807-91B6-B5002983AB32}" presName="negativeSpace" presStyleCnt="0"/>
      <dgm:spPr/>
    </dgm:pt>
    <dgm:pt modelId="{EC17971B-4DF4-4497-B20F-B4A79A6BA81B}" type="pres">
      <dgm:prSet presAssocID="{B6FAE6BA-8EDD-4807-91B6-B5002983AB32}" presName="childText" presStyleLbl="conFgAcc1" presStyleIdx="3" presStyleCnt="5">
        <dgm:presLayoutVars>
          <dgm:bulletEnabled val="1"/>
        </dgm:presLayoutVars>
      </dgm:prSet>
      <dgm:spPr/>
    </dgm:pt>
    <dgm:pt modelId="{5B6CAAC4-429C-460F-B901-8C2B756ED70E}" type="pres">
      <dgm:prSet presAssocID="{A474D501-842D-4BC9-8D8B-9C80727BFA52}" presName="spaceBetweenRectangles" presStyleCnt="0"/>
      <dgm:spPr/>
    </dgm:pt>
    <dgm:pt modelId="{2AB4DB35-5637-4494-8E4B-65F37EF79D2A}" type="pres">
      <dgm:prSet presAssocID="{8AF2E6D5-FBE6-4CAE-AD7D-68D41BF37BAC}" presName="parentLin" presStyleCnt="0"/>
      <dgm:spPr/>
    </dgm:pt>
    <dgm:pt modelId="{1D4ADB8E-57E5-46A2-BEED-292A6666116C}" type="pres">
      <dgm:prSet presAssocID="{8AF2E6D5-FBE6-4CAE-AD7D-68D41BF37BAC}" presName="parentLeftMargin" presStyleLbl="node1" presStyleIdx="3" presStyleCnt="5"/>
      <dgm:spPr/>
    </dgm:pt>
    <dgm:pt modelId="{A8B4EB16-E1BC-4E0E-B37E-B64D5B39FC7F}" type="pres">
      <dgm:prSet presAssocID="{8AF2E6D5-FBE6-4CAE-AD7D-68D41BF37BAC}" presName="parentText" presStyleLbl="node1" presStyleIdx="4" presStyleCnt="5">
        <dgm:presLayoutVars>
          <dgm:chMax val="0"/>
          <dgm:bulletEnabled val="1"/>
        </dgm:presLayoutVars>
      </dgm:prSet>
      <dgm:spPr/>
    </dgm:pt>
    <dgm:pt modelId="{3D901BDF-EE4F-4CA3-A443-A05DA6D00B1D}" type="pres">
      <dgm:prSet presAssocID="{8AF2E6D5-FBE6-4CAE-AD7D-68D41BF37BAC}" presName="negativeSpace" presStyleCnt="0"/>
      <dgm:spPr/>
    </dgm:pt>
    <dgm:pt modelId="{E7E5B4ED-E3EA-4DC0-9D37-E4F48263C71E}" type="pres">
      <dgm:prSet presAssocID="{8AF2E6D5-FBE6-4CAE-AD7D-68D41BF37BAC}" presName="childText" presStyleLbl="conFgAcc1" presStyleIdx="4" presStyleCnt="5">
        <dgm:presLayoutVars>
          <dgm:bulletEnabled val="1"/>
        </dgm:presLayoutVars>
      </dgm:prSet>
      <dgm:spPr/>
    </dgm:pt>
  </dgm:ptLst>
  <dgm:cxnLst>
    <dgm:cxn modelId="{25A20209-A90D-4825-9F2B-AC80C8476C7A}" type="presOf" srcId="{EB9669E3-E98D-4B9A-B4ED-9AC509064B7C}" destId="{252296EA-2661-4D52-BD62-5116084D1D64}" srcOrd="1" destOrd="0" presId="urn:microsoft.com/office/officeart/2005/8/layout/list1"/>
    <dgm:cxn modelId="{F6E2560E-5A09-4B05-B86B-904E3A2A7A51}" type="presOf" srcId="{EB9669E3-E98D-4B9A-B4ED-9AC509064B7C}" destId="{7E61828D-10E7-44A0-8B9E-C6FCFDBEFAF9}" srcOrd="0" destOrd="0" presId="urn:microsoft.com/office/officeart/2005/8/layout/list1"/>
    <dgm:cxn modelId="{FD18641C-4232-42C9-B024-F9F73A9D6320}" type="presOf" srcId="{8AF2E6D5-FBE6-4CAE-AD7D-68D41BF37BAC}" destId="{A8B4EB16-E1BC-4E0E-B37E-B64D5B39FC7F}" srcOrd="1" destOrd="0" presId="urn:microsoft.com/office/officeart/2005/8/layout/list1"/>
    <dgm:cxn modelId="{1891282E-A563-426D-944A-03CE555A22B1}" type="presOf" srcId="{45B0D8DF-9394-4574-9CD8-6C3D96D0396C}" destId="{FD7C2BA3-5D1A-4F7C-98BE-81A1494F164B}" srcOrd="0" destOrd="0" presId="urn:microsoft.com/office/officeart/2005/8/layout/list1"/>
    <dgm:cxn modelId="{9A788A32-14EB-4067-95C7-B0C8756107EC}" type="presOf" srcId="{3CD97EA4-2098-4517-B70A-E969A06468CD}" destId="{4CFFC483-D959-4A9D-99A3-325BA0EA0B69}" srcOrd="1" destOrd="0" presId="urn:microsoft.com/office/officeart/2005/8/layout/list1"/>
    <dgm:cxn modelId="{AD419272-A751-43B5-BC53-31EA8CC03DE8}" srcId="{45B0D8DF-9394-4574-9CD8-6C3D96D0396C}" destId="{B6FAE6BA-8EDD-4807-91B6-B5002983AB32}" srcOrd="3" destOrd="0" parTransId="{259B1C8D-147E-4514-A2E7-08C867CCA763}" sibTransId="{A474D501-842D-4BC9-8D8B-9C80727BFA52}"/>
    <dgm:cxn modelId="{C2002C77-AFEE-4403-923F-C036EA5F40A5}" type="presOf" srcId="{AA5FD121-C330-44CB-8ED9-C16F088B947E}" destId="{9948AC62-9268-4582-9B4E-D5B9B176F290}" srcOrd="0" destOrd="0" presId="urn:microsoft.com/office/officeart/2005/8/layout/list1"/>
    <dgm:cxn modelId="{49F32E7F-B80E-4741-8A94-80316CE2AA90}" srcId="{45B0D8DF-9394-4574-9CD8-6C3D96D0396C}" destId="{AA5FD121-C330-44CB-8ED9-C16F088B947E}" srcOrd="2" destOrd="0" parTransId="{23B10623-26F2-4FE0-8E9E-B35566571FA5}" sibTransId="{A8BC106B-9B70-4F4B-9429-F63CC5AF93B4}"/>
    <dgm:cxn modelId="{78440E81-D7F4-4A2A-BA47-273398882D2D}" type="presOf" srcId="{AA5FD121-C330-44CB-8ED9-C16F088B947E}" destId="{017ABDA4-01C5-4527-A85F-B6A374E02FD2}" srcOrd="1" destOrd="0" presId="urn:microsoft.com/office/officeart/2005/8/layout/list1"/>
    <dgm:cxn modelId="{4BFC4F8C-0072-4D4B-8B6F-4C4F14DCF60B}" srcId="{45B0D8DF-9394-4574-9CD8-6C3D96D0396C}" destId="{3CD97EA4-2098-4517-B70A-E969A06468CD}" srcOrd="1" destOrd="0" parTransId="{6840C59F-0835-4C80-BB97-9FEB9751DBAD}" sibTransId="{D7AB9ADA-42B2-4C9E-8CF5-457C0327FB8C}"/>
    <dgm:cxn modelId="{62BE139C-067E-448F-95B5-4E12A796BE95}" srcId="{45B0D8DF-9394-4574-9CD8-6C3D96D0396C}" destId="{8AF2E6D5-FBE6-4CAE-AD7D-68D41BF37BAC}" srcOrd="4" destOrd="0" parTransId="{A4204F0E-0451-42BA-B334-7499F803F266}" sibTransId="{537A6473-A124-4C30-82C1-1F043A534DB2}"/>
    <dgm:cxn modelId="{DD097EA0-D58B-4451-B59D-980020A41EA4}" type="presOf" srcId="{B6FAE6BA-8EDD-4807-91B6-B5002983AB32}" destId="{A446784B-DB74-46B3-888F-B781A6BE432E}" srcOrd="0" destOrd="0" presId="urn:microsoft.com/office/officeart/2005/8/layout/list1"/>
    <dgm:cxn modelId="{D3D6DBB8-896A-46E9-B35C-3F2ECACD205F}" type="presOf" srcId="{B6FAE6BA-8EDD-4807-91B6-B5002983AB32}" destId="{6F1CD8B6-5DD3-4E3E-8B99-209757D1F50D}" srcOrd="1" destOrd="0" presId="urn:microsoft.com/office/officeart/2005/8/layout/list1"/>
    <dgm:cxn modelId="{6E2847CD-146A-4F79-81A4-A38B43DF9A97}" type="presOf" srcId="{3CD97EA4-2098-4517-B70A-E969A06468CD}" destId="{001199FA-B98E-4962-817B-FAF6255AE351}" srcOrd="0" destOrd="0" presId="urn:microsoft.com/office/officeart/2005/8/layout/list1"/>
    <dgm:cxn modelId="{B8DC2FF1-7DD5-4685-8783-2C8C812E4FC2}" type="presOf" srcId="{8AF2E6D5-FBE6-4CAE-AD7D-68D41BF37BAC}" destId="{1D4ADB8E-57E5-46A2-BEED-292A6666116C}" srcOrd="0" destOrd="0" presId="urn:microsoft.com/office/officeart/2005/8/layout/list1"/>
    <dgm:cxn modelId="{2E8143F4-9C4E-4BF6-A6AE-FE119A1A547C}" srcId="{45B0D8DF-9394-4574-9CD8-6C3D96D0396C}" destId="{EB9669E3-E98D-4B9A-B4ED-9AC509064B7C}" srcOrd="0" destOrd="0" parTransId="{FF4D70B1-CF74-4A62-B622-44B04832832B}" sibTransId="{A485AD51-FFE8-43EA-AB0E-4BA9E2BE07BD}"/>
    <dgm:cxn modelId="{8032B912-6A91-496C-9A3D-635761AFB964}" type="presParOf" srcId="{FD7C2BA3-5D1A-4F7C-98BE-81A1494F164B}" destId="{017E4058-E456-45F0-9527-2A3E6584BACF}" srcOrd="0" destOrd="0" presId="urn:microsoft.com/office/officeart/2005/8/layout/list1"/>
    <dgm:cxn modelId="{7C3A2303-ACAA-48DE-A21D-8BFB9AEA7AAE}" type="presParOf" srcId="{017E4058-E456-45F0-9527-2A3E6584BACF}" destId="{7E61828D-10E7-44A0-8B9E-C6FCFDBEFAF9}" srcOrd="0" destOrd="0" presId="urn:microsoft.com/office/officeart/2005/8/layout/list1"/>
    <dgm:cxn modelId="{F46B930A-F6BB-4EFC-800A-19EE8E5B5285}" type="presParOf" srcId="{017E4058-E456-45F0-9527-2A3E6584BACF}" destId="{252296EA-2661-4D52-BD62-5116084D1D64}" srcOrd="1" destOrd="0" presId="urn:microsoft.com/office/officeart/2005/8/layout/list1"/>
    <dgm:cxn modelId="{BB9D095C-186C-42EA-AF1F-AF14307A75F6}" type="presParOf" srcId="{FD7C2BA3-5D1A-4F7C-98BE-81A1494F164B}" destId="{C29BDD91-4CF0-405C-8B55-F50D79C23615}" srcOrd="1" destOrd="0" presId="urn:microsoft.com/office/officeart/2005/8/layout/list1"/>
    <dgm:cxn modelId="{169EEE7D-D675-4B2C-AE6A-ED964AB186B8}" type="presParOf" srcId="{FD7C2BA3-5D1A-4F7C-98BE-81A1494F164B}" destId="{3777AC3B-D457-4B32-8940-F96E4369980B}" srcOrd="2" destOrd="0" presId="urn:microsoft.com/office/officeart/2005/8/layout/list1"/>
    <dgm:cxn modelId="{EEF8746E-FEE7-454F-AC98-9349BAD38AF9}" type="presParOf" srcId="{FD7C2BA3-5D1A-4F7C-98BE-81A1494F164B}" destId="{31E33F21-01D6-4621-9052-DFC79B1D23E1}" srcOrd="3" destOrd="0" presId="urn:microsoft.com/office/officeart/2005/8/layout/list1"/>
    <dgm:cxn modelId="{6699F432-BD06-4AEB-B5CB-5A1B3B782B93}" type="presParOf" srcId="{FD7C2BA3-5D1A-4F7C-98BE-81A1494F164B}" destId="{67253040-4AC5-49EC-9D13-6DF5A916FFA2}" srcOrd="4" destOrd="0" presId="urn:microsoft.com/office/officeart/2005/8/layout/list1"/>
    <dgm:cxn modelId="{CC636B80-E897-4ECA-AF92-A1007617C030}" type="presParOf" srcId="{67253040-4AC5-49EC-9D13-6DF5A916FFA2}" destId="{001199FA-B98E-4962-817B-FAF6255AE351}" srcOrd="0" destOrd="0" presId="urn:microsoft.com/office/officeart/2005/8/layout/list1"/>
    <dgm:cxn modelId="{E8BAFC82-D9C2-46F3-83F0-A21EF91BC9A1}" type="presParOf" srcId="{67253040-4AC5-49EC-9D13-6DF5A916FFA2}" destId="{4CFFC483-D959-4A9D-99A3-325BA0EA0B69}" srcOrd="1" destOrd="0" presId="urn:microsoft.com/office/officeart/2005/8/layout/list1"/>
    <dgm:cxn modelId="{2B04E59C-DC92-45E8-9007-7F8E439F65F8}" type="presParOf" srcId="{FD7C2BA3-5D1A-4F7C-98BE-81A1494F164B}" destId="{7C4EDE27-CD7E-472E-9A49-53D5F061221A}" srcOrd="5" destOrd="0" presId="urn:microsoft.com/office/officeart/2005/8/layout/list1"/>
    <dgm:cxn modelId="{B4124DA8-244C-404F-A6A7-361E1C193032}" type="presParOf" srcId="{FD7C2BA3-5D1A-4F7C-98BE-81A1494F164B}" destId="{9684B723-1AD7-42D1-A9BF-520799B6D3B5}" srcOrd="6" destOrd="0" presId="urn:microsoft.com/office/officeart/2005/8/layout/list1"/>
    <dgm:cxn modelId="{84755B9B-28B2-454C-846F-FA1FAAD586BA}" type="presParOf" srcId="{FD7C2BA3-5D1A-4F7C-98BE-81A1494F164B}" destId="{B4D5D8E1-7F08-4D52-9059-B87C9E8D0A1A}" srcOrd="7" destOrd="0" presId="urn:microsoft.com/office/officeart/2005/8/layout/list1"/>
    <dgm:cxn modelId="{3661059D-4CB8-4A40-9B03-355A51D5877F}" type="presParOf" srcId="{FD7C2BA3-5D1A-4F7C-98BE-81A1494F164B}" destId="{8A84780A-D5DD-4567-B46C-D9F308051474}" srcOrd="8" destOrd="0" presId="urn:microsoft.com/office/officeart/2005/8/layout/list1"/>
    <dgm:cxn modelId="{B27B661E-9182-4A71-8B47-DAD1C2C8ED2C}" type="presParOf" srcId="{8A84780A-D5DD-4567-B46C-D9F308051474}" destId="{9948AC62-9268-4582-9B4E-D5B9B176F290}" srcOrd="0" destOrd="0" presId="urn:microsoft.com/office/officeart/2005/8/layout/list1"/>
    <dgm:cxn modelId="{006AD85A-8F0A-476D-805C-A157AA325538}" type="presParOf" srcId="{8A84780A-D5DD-4567-B46C-D9F308051474}" destId="{017ABDA4-01C5-4527-A85F-B6A374E02FD2}" srcOrd="1" destOrd="0" presId="urn:microsoft.com/office/officeart/2005/8/layout/list1"/>
    <dgm:cxn modelId="{9DB97D99-2A89-42F8-AF51-4F96161FE4B5}" type="presParOf" srcId="{FD7C2BA3-5D1A-4F7C-98BE-81A1494F164B}" destId="{3D556F76-C5A5-4AB9-9AAF-D44303F522B4}" srcOrd="9" destOrd="0" presId="urn:microsoft.com/office/officeart/2005/8/layout/list1"/>
    <dgm:cxn modelId="{AAC316A7-9F6B-449A-B251-4FDEA3FDC7C2}" type="presParOf" srcId="{FD7C2BA3-5D1A-4F7C-98BE-81A1494F164B}" destId="{48218A8A-2EB7-4CAF-A725-4817103D4CD3}" srcOrd="10" destOrd="0" presId="urn:microsoft.com/office/officeart/2005/8/layout/list1"/>
    <dgm:cxn modelId="{AA92A6C6-73A2-4890-A3B2-CA5550D36F1E}" type="presParOf" srcId="{FD7C2BA3-5D1A-4F7C-98BE-81A1494F164B}" destId="{034AB442-C1EE-475C-9721-0D8C954E57C5}" srcOrd="11" destOrd="0" presId="urn:microsoft.com/office/officeart/2005/8/layout/list1"/>
    <dgm:cxn modelId="{D26BE756-CD3A-4D4E-A201-2BDA2E5EF1CE}" type="presParOf" srcId="{FD7C2BA3-5D1A-4F7C-98BE-81A1494F164B}" destId="{6A3E9ABF-DB78-4528-805D-41C39585381F}" srcOrd="12" destOrd="0" presId="urn:microsoft.com/office/officeart/2005/8/layout/list1"/>
    <dgm:cxn modelId="{152A921F-3E48-43E7-9B85-5AE33B4CBAF5}" type="presParOf" srcId="{6A3E9ABF-DB78-4528-805D-41C39585381F}" destId="{A446784B-DB74-46B3-888F-B781A6BE432E}" srcOrd="0" destOrd="0" presId="urn:microsoft.com/office/officeart/2005/8/layout/list1"/>
    <dgm:cxn modelId="{2EA025F6-443B-4E1D-8BAF-B3E794083D4A}" type="presParOf" srcId="{6A3E9ABF-DB78-4528-805D-41C39585381F}" destId="{6F1CD8B6-5DD3-4E3E-8B99-209757D1F50D}" srcOrd="1" destOrd="0" presId="urn:microsoft.com/office/officeart/2005/8/layout/list1"/>
    <dgm:cxn modelId="{9A6EF0CB-8F29-4D7B-B3A1-F400015E2744}" type="presParOf" srcId="{FD7C2BA3-5D1A-4F7C-98BE-81A1494F164B}" destId="{0C268D92-76ED-4ED8-9E04-31C82FDA7B25}" srcOrd="13" destOrd="0" presId="urn:microsoft.com/office/officeart/2005/8/layout/list1"/>
    <dgm:cxn modelId="{60D96DED-F59D-4804-A6F9-C85291F1AA66}" type="presParOf" srcId="{FD7C2BA3-5D1A-4F7C-98BE-81A1494F164B}" destId="{EC17971B-4DF4-4497-B20F-B4A79A6BA81B}" srcOrd="14" destOrd="0" presId="urn:microsoft.com/office/officeart/2005/8/layout/list1"/>
    <dgm:cxn modelId="{FD8B1D96-373F-4AA7-937B-4BBADB7A121B}" type="presParOf" srcId="{FD7C2BA3-5D1A-4F7C-98BE-81A1494F164B}" destId="{5B6CAAC4-429C-460F-B901-8C2B756ED70E}" srcOrd="15" destOrd="0" presId="urn:microsoft.com/office/officeart/2005/8/layout/list1"/>
    <dgm:cxn modelId="{4F7E0DC9-A144-431E-913E-B931F6891C33}" type="presParOf" srcId="{FD7C2BA3-5D1A-4F7C-98BE-81A1494F164B}" destId="{2AB4DB35-5637-4494-8E4B-65F37EF79D2A}" srcOrd="16" destOrd="0" presId="urn:microsoft.com/office/officeart/2005/8/layout/list1"/>
    <dgm:cxn modelId="{3247C502-DC7D-465A-B454-423DE1EADD4F}" type="presParOf" srcId="{2AB4DB35-5637-4494-8E4B-65F37EF79D2A}" destId="{1D4ADB8E-57E5-46A2-BEED-292A6666116C}" srcOrd="0" destOrd="0" presId="urn:microsoft.com/office/officeart/2005/8/layout/list1"/>
    <dgm:cxn modelId="{574572AF-FB5E-47C0-BA08-9DA71A13D9E4}" type="presParOf" srcId="{2AB4DB35-5637-4494-8E4B-65F37EF79D2A}" destId="{A8B4EB16-E1BC-4E0E-B37E-B64D5B39FC7F}" srcOrd="1" destOrd="0" presId="urn:microsoft.com/office/officeart/2005/8/layout/list1"/>
    <dgm:cxn modelId="{186BF034-80E2-4ED7-8C7D-435308407376}" type="presParOf" srcId="{FD7C2BA3-5D1A-4F7C-98BE-81A1494F164B}" destId="{3D901BDF-EE4F-4CA3-A443-A05DA6D00B1D}" srcOrd="17" destOrd="0" presId="urn:microsoft.com/office/officeart/2005/8/layout/list1"/>
    <dgm:cxn modelId="{7BB436BB-E012-42E0-8207-086A676E9972}" type="presParOf" srcId="{FD7C2BA3-5D1A-4F7C-98BE-81A1494F164B}" destId="{E7E5B4ED-E3EA-4DC0-9D37-E4F48263C71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28C60-3724-4E35-BE8F-07F0DDEE4A55}">
      <dsp:nvSpPr>
        <dsp:cNvPr id="0" name=""/>
        <dsp:cNvSpPr/>
      </dsp:nvSpPr>
      <dsp:spPr>
        <a:xfrm>
          <a:off x="898829"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EC888-08AD-4575-BC9E-4E88CB7A9CB7}">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40957-E300-46A8-B986-A539B53D1F93}">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Branding</a:t>
          </a:r>
        </a:p>
      </dsp:txBody>
      <dsp:txXfrm>
        <a:off x="578678" y="1313725"/>
        <a:ext cx="1641796" cy="656718"/>
      </dsp:txXfrm>
    </dsp:sp>
    <dsp:sp modelId="{4A483F4B-7038-4A90-8327-394EAF8EDA43}">
      <dsp:nvSpPr>
        <dsp:cNvPr id="0" name=""/>
        <dsp:cNvSpPr/>
      </dsp:nvSpPr>
      <dsp:spPr>
        <a:xfrm>
          <a:off x="2827940"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ED066-EA8C-4D31-AD85-EE58B8A74191}">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7FC49-8510-493B-B5E1-937535F6F07B}">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Information </a:t>
          </a:r>
        </a:p>
      </dsp:txBody>
      <dsp:txXfrm>
        <a:off x="2507790" y="1313725"/>
        <a:ext cx="1641796" cy="656718"/>
      </dsp:txXfrm>
    </dsp:sp>
    <dsp:sp modelId="{77C6E8B7-0D8C-4E4F-ADDD-2BF29176C6C0}">
      <dsp:nvSpPr>
        <dsp:cNvPr id="0" name=""/>
        <dsp:cNvSpPr/>
      </dsp:nvSpPr>
      <dsp:spPr>
        <a:xfrm>
          <a:off x="4757051"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265C61-53D7-4A0D-BD80-BB8EF169C19C}">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F7F2F-87B6-42C9-92A8-4D3825C4EE27}">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Content sharing </a:t>
          </a:r>
        </a:p>
      </dsp:txBody>
      <dsp:txXfrm>
        <a:off x="4436901" y="1313725"/>
        <a:ext cx="1641796" cy="656718"/>
      </dsp:txXfrm>
    </dsp:sp>
    <dsp:sp modelId="{142285C3-680A-4D04-9A98-4A69E9B99224}">
      <dsp:nvSpPr>
        <dsp:cNvPr id="0" name=""/>
        <dsp:cNvSpPr/>
      </dsp:nvSpPr>
      <dsp:spPr>
        <a:xfrm>
          <a:off x="6686163"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29811-B4F9-4636-B056-E0B0B0E1BC3E}">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DB646-DE53-461D-8867-12E042D4656D}">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Insight</a:t>
          </a:r>
        </a:p>
      </dsp:txBody>
      <dsp:txXfrm>
        <a:off x="6366012" y="1313725"/>
        <a:ext cx="1641796" cy="656718"/>
      </dsp:txXfrm>
    </dsp:sp>
    <dsp:sp modelId="{EE85821C-09DE-403C-B059-D5B6FED1A329}">
      <dsp:nvSpPr>
        <dsp:cNvPr id="0" name=""/>
        <dsp:cNvSpPr/>
      </dsp:nvSpPr>
      <dsp:spPr>
        <a:xfrm>
          <a:off x="8615274"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AD49D-C2B9-451F-8D75-B2AD8AD060D9}">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248A64-3F37-40C8-93AF-A003E8129C74}">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Review &amp; Rating </a:t>
          </a:r>
        </a:p>
      </dsp:txBody>
      <dsp:txXfrm>
        <a:off x="8295124" y="1313725"/>
        <a:ext cx="1641796" cy="656718"/>
      </dsp:txXfrm>
    </dsp:sp>
    <dsp:sp modelId="{243F3794-FD51-45CC-88EA-438ED8062BE6}">
      <dsp:nvSpPr>
        <dsp:cNvPr id="0" name=""/>
        <dsp:cNvSpPr/>
      </dsp:nvSpPr>
      <dsp:spPr>
        <a:xfrm>
          <a:off x="3792496" y="2380893"/>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36194-B3DA-4D1F-84EF-F61ABB1724EC}">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7F366-4DF8-4CC2-B610-89DA93E74EC0}">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Advertisement </a:t>
          </a:r>
        </a:p>
      </dsp:txBody>
      <dsp:txXfrm>
        <a:off x="3472345" y="3694331"/>
        <a:ext cx="1641796" cy="656718"/>
      </dsp:txXfrm>
    </dsp:sp>
    <dsp:sp modelId="{61839DDF-BCBB-4E2A-A8CA-89578F8B4459}">
      <dsp:nvSpPr>
        <dsp:cNvPr id="0" name=""/>
        <dsp:cNvSpPr/>
      </dsp:nvSpPr>
      <dsp:spPr>
        <a:xfrm>
          <a:off x="5721607" y="2380893"/>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9FC80-6391-4212-9653-7633665C749A}">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573AD-2EB3-422B-8C6D-2F441BD8A018}">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Call to action button </a:t>
          </a:r>
        </a:p>
      </dsp:txBody>
      <dsp:txXfrm>
        <a:off x="5401457"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7AC3B-D457-4B32-8940-F96E4369980B}">
      <dsp:nvSpPr>
        <dsp:cNvPr id="0" name=""/>
        <dsp:cNvSpPr/>
      </dsp:nvSpPr>
      <dsp:spPr>
        <a:xfrm>
          <a:off x="0" y="424400"/>
          <a:ext cx="6666833" cy="604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52296EA-2661-4D52-BD62-5116084D1D64}">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Enhance Brand loyalty</a:t>
          </a:r>
        </a:p>
      </dsp:txBody>
      <dsp:txXfrm>
        <a:off x="367926" y="104745"/>
        <a:ext cx="4597613" cy="639310"/>
      </dsp:txXfrm>
    </dsp:sp>
    <dsp:sp modelId="{9684B723-1AD7-42D1-A9BF-520799B6D3B5}">
      <dsp:nvSpPr>
        <dsp:cNvPr id="0" name=""/>
        <dsp:cNvSpPr/>
      </dsp:nvSpPr>
      <dsp:spPr>
        <a:xfrm>
          <a:off x="0" y="1513040"/>
          <a:ext cx="6666833" cy="6048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FFC483-D959-4A9D-99A3-325BA0EA0B69}">
      <dsp:nvSpPr>
        <dsp:cNvPr id="0" name=""/>
        <dsp:cNvSpPr/>
      </dsp:nvSpPr>
      <dsp:spPr>
        <a:xfrm>
          <a:off x="333341" y="1158800"/>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Engagement boost</a:t>
          </a:r>
        </a:p>
      </dsp:txBody>
      <dsp:txXfrm>
        <a:off x="367926" y="1193385"/>
        <a:ext cx="4597613" cy="639310"/>
      </dsp:txXfrm>
    </dsp:sp>
    <dsp:sp modelId="{48218A8A-2EB7-4CAF-A725-4817103D4CD3}">
      <dsp:nvSpPr>
        <dsp:cNvPr id="0" name=""/>
        <dsp:cNvSpPr/>
      </dsp:nvSpPr>
      <dsp:spPr>
        <a:xfrm>
          <a:off x="0" y="2601680"/>
          <a:ext cx="6666833" cy="6048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7ABDA4-01C5-4527-A85F-B6A374E02FD2}">
      <dsp:nvSpPr>
        <dsp:cNvPr id="0" name=""/>
        <dsp:cNvSpPr/>
      </dsp:nvSpPr>
      <dsp:spPr>
        <a:xfrm>
          <a:off x="333341" y="224744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b="1" kern="1200"/>
            <a:t>Professionalism</a:t>
          </a:r>
          <a:endParaRPr lang="en-US" sz="2400" kern="1200"/>
        </a:p>
      </dsp:txBody>
      <dsp:txXfrm>
        <a:off x="367926" y="2282025"/>
        <a:ext cx="4597613" cy="639310"/>
      </dsp:txXfrm>
    </dsp:sp>
    <dsp:sp modelId="{EC17971B-4DF4-4497-B20F-B4A79A6BA81B}">
      <dsp:nvSpPr>
        <dsp:cNvPr id="0" name=""/>
        <dsp:cNvSpPr/>
      </dsp:nvSpPr>
      <dsp:spPr>
        <a:xfrm>
          <a:off x="0" y="3690319"/>
          <a:ext cx="6666833" cy="604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F1CD8B6-5DD3-4E3E-8B99-209757D1F50D}">
      <dsp:nvSpPr>
        <dsp:cNvPr id="0" name=""/>
        <dsp:cNvSpPr/>
      </dsp:nvSpPr>
      <dsp:spPr>
        <a:xfrm>
          <a:off x="333341" y="333608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b="1" kern="1200"/>
            <a:t>Differentiation </a:t>
          </a:r>
          <a:endParaRPr lang="en-US" sz="2400" kern="1200"/>
        </a:p>
      </dsp:txBody>
      <dsp:txXfrm>
        <a:off x="367926" y="3370665"/>
        <a:ext cx="4597613" cy="639310"/>
      </dsp:txXfrm>
    </dsp:sp>
    <dsp:sp modelId="{E7E5B4ED-E3EA-4DC0-9D37-E4F48263C71E}">
      <dsp:nvSpPr>
        <dsp:cNvPr id="0" name=""/>
        <dsp:cNvSpPr/>
      </dsp:nvSpPr>
      <dsp:spPr>
        <a:xfrm>
          <a:off x="0" y="4778959"/>
          <a:ext cx="6666833" cy="6048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B4EB16-E1BC-4E0E-B37E-B64D5B39FC7F}">
      <dsp:nvSpPr>
        <dsp:cNvPr id="0" name=""/>
        <dsp:cNvSpPr/>
      </dsp:nvSpPr>
      <dsp:spPr>
        <a:xfrm>
          <a:off x="333341" y="4424719"/>
          <a:ext cx="4666783" cy="7084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b="1" kern="1200"/>
            <a:t>Story telling</a:t>
          </a:r>
          <a:endParaRPr lang="en-US" sz="2400" kern="1200"/>
        </a:p>
      </dsp:txBody>
      <dsp:txXfrm>
        <a:off x="367926" y="4459304"/>
        <a:ext cx="4597613" cy="63931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78EC6E-B783-44A8-9FF7-FEF1EE6DC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30098" y="-1"/>
            <a:ext cx="7361901" cy="6857999"/>
          </a:xfrm>
          <a:custGeom>
            <a:avLst/>
            <a:gdLst>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415178 w 8733721"/>
              <a:gd name="connsiteY23" fmla="*/ 1818229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57285 w 8733721"/>
              <a:gd name="connsiteY50" fmla="*/ 4526395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236175 w 8733721"/>
              <a:gd name="connsiteY4" fmla="*/ 2 h 6857999"/>
              <a:gd name="connsiteX5" fmla="*/ 8231178 w 8733721"/>
              <a:gd name="connsiteY5" fmla="*/ 14562 h 6857999"/>
              <a:gd name="connsiteX6" fmla="*/ 8234773 w 8733721"/>
              <a:gd name="connsiteY6" fmla="*/ 59077 h 6857999"/>
              <a:gd name="connsiteX7" fmla="*/ 8227623 w 8733721"/>
              <a:gd name="connsiteY7" fmla="*/ 107668 h 6857999"/>
              <a:gd name="connsiteX8" fmla="*/ 8246150 w 8733721"/>
              <a:gd name="connsiteY8" fmla="*/ 246136 h 6857999"/>
              <a:gd name="connsiteX9" fmla="*/ 8224308 w 8733721"/>
              <a:gd name="connsiteY9" fmla="*/ 372908 h 6857999"/>
              <a:gd name="connsiteX10" fmla="*/ 8221687 w 8733721"/>
              <a:gd name="connsiteY10" fmla="*/ 450607 h 6857999"/>
              <a:gd name="connsiteX11" fmla="*/ 8232987 w 8733721"/>
              <a:gd name="connsiteY11" fmla="*/ 812800 h 6857999"/>
              <a:gd name="connsiteX12" fmla="*/ 8241364 w 8733721"/>
              <a:gd name="connsiteY12" fmla="*/ 912727 h 6857999"/>
              <a:gd name="connsiteX13" fmla="*/ 8240165 w 8733721"/>
              <a:gd name="connsiteY13" fmla="*/ 989950 h 6857999"/>
              <a:gd name="connsiteX14" fmla="*/ 8243561 w 8733721"/>
              <a:gd name="connsiteY14" fmla="*/ 1141745 h 6857999"/>
              <a:gd name="connsiteX15" fmla="*/ 8256144 w 8733721"/>
              <a:gd name="connsiteY15" fmla="*/ 1265454 h 6857999"/>
              <a:gd name="connsiteX16" fmla="*/ 8281494 w 8733721"/>
              <a:gd name="connsiteY16" fmla="*/ 1385480 h 6857999"/>
              <a:gd name="connsiteX17" fmla="*/ 8297877 w 8733721"/>
              <a:gd name="connsiteY17" fmla="*/ 1458060 h 6857999"/>
              <a:gd name="connsiteX18" fmla="*/ 8315502 w 8733721"/>
              <a:gd name="connsiteY18" fmla="*/ 1513175 h 6857999"/>
              <a:gd name="connsiteX19" fmla="*/ 8342335 w 8733721"/>
              <a:gd name="connsiteY19" fmla="*/ 1570809 h 6857999"/>
              <a:gd name="connsiteX20" fmla="*/ 8324762 w 8733721"/>
              <a:gd name="connsiteY20" fmla="*/ 1632434 h 6857999"/>
              <a:gd name="connsiteX21" fmla="*/ 8319231 w 8733721"/>
              <a:gd name="connsiteY21" fmla="*/ 1742490 h 6857999"/>
              <a:gd name="connsiteX22" fmla="*/ 8343694 w 8733721"/>
              <a:gd name="connsiteY22" fmla="*/ 1812272 h 6857999"/>
              <a:gd name="connsiteX23" fmla="*/ 8379488 w 8733721"/>
              <a:gd name="connsiteY23" fmla="*/ 1856766 h 6857999"/>
              <a:gd name="connsiteX24" fmla="*/ 8385055 w 8733721"/>
              <a:gd name="connsiteY24" fmla="*/ 1923433 h 6857999"/>
              <a:gd name="connsiteX25" fmla="*/ 8386906 w 8733721"/>
              <a:gd name="connsiteY25" fmla="*/ 1972204 h 6857999"/>
              <a:gd name="connsiteX26" fmla="*/ 8386681 w 8733721"/>
              <a:gd name="connsiteY26" fmla="*/ 2066205 h 6857999"/>
              <a:gd name="connsiteX27" fmla="*/ 8380052 w 8733721"/>
              <a:gd name="connsiteY27" fmla="*/ 2227417 h 6857999"/>
              <a:gd name="connsiteX28" fmla="*/ 8374483 w 8733721"/>
              <a:gd name="connsiteY28" fmla="*/ 2510933 h 6857999"/>
              <a:gd name="connsiteX29" fmla="*/ 8375191 w 8733721"/>
              <a:gd name="connsiteY29" fmla="*/ 2741866 h 6857999"/>
              <a:gd name="connsiteX30" fmla="*/ 8384389 w 8733721"/>
              <a:gd name="connsiteY30" fmla="*/ 2864935 h 6857999"/>
              <a:gd name="connsiteX31" fmla="*/ 8391822 w 8733721"/>
              <a:gd name="connsiteY31" fmla="*/ 2950807 h 6857999"/>
              <a:gd name="connsiteX32" fmla="*/ 8378111 w 8733721"/>
              <a:gd name="connsiteY32" fmla="*/ 2978246 h 6857999"/>
              <a:gd name="connsiteX33" fmla="*/ 8375025 w 8733721"/>
              <a:gd name="connsiteY33" fmla="*/ 2995916 h 6857999"/>
              <a:gd name="connsiteX34" fmla="*/ 8366764 w 8733721"/>
              <a:gd name="connsiteY34" fmla="*/ 2998648 h 6857999"/>
              <a:gd name="connsiteX35" fmla="*/ 8356827 w 8733721"/>
              <a:gd name="connsiteY35" fmla="*/ 3023630 h 6857999"/>
              <a:gd name="connsiteX36" fmla="*/ 8348883 w 8733721"/>
              <a:gd name="connsiteY36" fmla="*/ 3096975 h 6857999"/>
              <a:gd name="connsiteX37" fmla="*/ 8331320 w 8733721"/>
              <a:gd name="connsiteY37" fmla="*/ 3216657 h 6857999"/>
              <a:gd name="connsiteX38" fmla="*/ 8334250 w 8733721"/>
              <a:gd name="connsiteY38" fmla="*/ 3310980 h 6857999"/>
              <a:gd name="connsiteX39" fmla="*/ 8323018 w 8733721"/>
              <a:gd name="connsiteY39" fmla="*/ 3344725 h 6857999"/>
              <a:gd name="connsiteX40" fmla="*/ 8312317 w 8733721"/>
              <a:gd name="connsiteY40" fmla="*/ 3393250 h 6857999"/>
              <a:gd name="connsiteX41" fmla="*/ 8299110 w 8733721"/>
              <a:gd name="connsiteY41" fmla="*/ 3514536 h 6857999"/>
              <a:gd name="connsiteX42" fmla="*/ 8279421 w 8733721"/>
              <a:gd name="connsiteY42" fmla="*/ 3686149 h 6857999"/>
              <a:gd name="connsiteX43" fmla="*/ 8273021 w 8733721"/>
              <a:gd name="connsiteY43" fmla="*/ 3692208 h 6857999"/>
              <a:gd name="connsiteX44" fmla="*/ 8260968 w 8733721"/>
              <a:gd name="connsiteY44" fmla="*/ 3776022 h 6857999"/>
              <a:gd name="connsiteX45" fmla="*/ 8209415 w 8733721"/>
              <a:gd name="connsiteY45" fmla="*/ 4060536 h 6857999"/>
              <a:gd name="connsiteX46" fmla="*/ 8203359 w 8733721"/>
              <a:gd name="connsiteY46" fmla="*/ 4222149 h 6857999"/>
              <a:gd name="connsiteX47" fmla="*/ 8197502 w 8733721"/>
              <a:gd name="connsiteY47" fmla="*/ 4364683 h 6857999"/>
              <a:gd name="connsiteX48" fmla="*/ 8189960 w 8733721"/>
              <a:gd name="connsiteY48" fmla="*/ 4462471 h 6857999"/>
              <a:gd name="connsiteX49" fmla="*/ 8157285 w 8733721"/>
              <a:gd name="connsiteY49" fmla="*/ 4526395 h 6857999"/>
              <a:gd name="connsiteX50" fmla="*/ 8127583 w 8733721"/>
              <a:gd name="connsiteY50" fmla="*/ 4649885 h 6857999"/>
              <a:gd name="connsiteX51" fmla="*/ 8086875 w 8733721"/>
              <a:gd name="connsiteY51" fmla="*/ 4799019 h 6857999"/>
              <a:gd name="connsiteX52" fmla="*/ 8071779 w 8733721"/>
              <a:gd name="connsiteY52" fmla="*/ 4849614 h 6857999"/>
              <a:gd name="connsiteX53" fmla="*/ 8046521 w 8733721"/>
              <a:gd name="connsiteY53" fmla="*/ 4919971 h 6857999"/>
              <a:gd name="connsiteX54" fmla="*/ 7999171 w 8733721"/>
              <a:gd name="connsiteY54" fmla="*/ 5010766 h 6857999"/>
              <a:gd name="connsiteX55" fmla="*/ 7974494 w 8733721"/>
              <a:gd name="connsiteY55" fmla="*/ 5088190 h 6857999"/>
              <a:gd name="connsiteX56" fmla="*/ 7960017 w 8733721"/>
              <a:gd name="connsiteY56" fmla="*/ 5143922 h 6857999"/>
              <a:gd name="connsiteX57" fmla="*/ 7940570 w 8733721"/>
              <a:gd name="connsiteY57" fmla="*/ 5284346 h 6857999"/>
              <a:gd name="connsiteX58" fmla="*/ 7923844 w 8733721"/>
              <a:gd name="connsiteY58" fmla="*/ 5390948 h 6857999"/>
              <a:gd name="connsiteX59" fmla="*/ 7905061 w 8733721"/>
              <a:gd name="connsiteY59" fmla="*/ 5470854 h 6857999"/>
              <a:gd name="connsiteX60" fmla="*/ 7900574 w 8733721"/>
              <a:gd name="connsiteY60" fmla="*/ 5529643 h 6857999"/>
              <a:gd name="connsiteX61" fmla="*/ 7889879 w 8733721"/>
              <a:gd name="connsiteY61" fmla="*/ 5597292 h 6857999"/>
              <a:gd name="connsiteX62" fmla="*/ 7881533 w 8733721"/>
              <a:gd name="connsiteY62" fmla="*/ 5608899 h 6857999"/>
              <a:gd name="connsiteX63" fmla="*/ 7866845 w 8733721"/>
              <a:gd name="connsiteY63" fmla="*/ 5684911 h 6857999"/>
              <a:gd name="connsiteX64" fmla="*/ 7866707 w 8733721"/>
              <a:gd name="connsiteY64" fmla="*/ 5755776 h 6857999"/>
              <a:gd name="connsiteX65" fmla="*/ 7858630 w 8733721"/>
              <a:gd name="connsiteY65" fmla="*/ 5889599 h 6857999"/>
              <a:gd name="connsiteX66" fmla="*/ 7862852 w 8733721"/>
              <a:gd name="connsiteY66" fmla="*/ 5989744 h 6857999"/>
              <a:gd name="connsiteX67" fmla="*/ 7834617 w 8733721"/>
              <a:gd name="connsiteY67" fmla="*/ 6084926 h 6857999"/>
              <a:gd name="connsiteX68" fmla="*/ 7830440 w 8733721"/>
              <a:gd name="connsiteY68" fmla="*/ 6346549 h 6857999"/>
              <a:gd name="connsiteX69" fmla="*/ 7828988 w 8733721"/>
              <a:gd name="connsiteY69" fmla="*/ 6527527 h 6857999"/>
              <a:gd name="connsiteX70" fmla="*/ 7833220 w 8733721"/>
              <a:gd name="connsiteY70" fmla="*/ 6627129 h 6857999"/>
              <a:gd name="connsiteX71" fmla="*/ 7833451 w 8733721"/>
              <a:gd name="connsiteY71" fmla="*/ 6694819 h 6857999"/>
              <a:gd name="connsiteX72" fmla="*/ 7859394 w 8733721"/>
              <a:gd name="connsiteY72" fmla="*/ 6765445 h 6857999"/>
              <a:gd name="connsiteX73" fmla="*/ 7866873 w 8733721"/>
              <a:gd name="connsiteY73" fmla="*/ 6844697 h 6857999"/>
              <a:gd name="connsiteX74" fmla="*/ 7868076 w 8733721"/>
              <a:gd name="connsiteY74" fmla="*/ 6857999 h 6857999"/>
              <a:gd name="connsiteX75" fmla="*/ 2920621 w 8733721"/>
              <a:gd name="connsiteY75" fmla="*/ 6857999 h 6857999"/>
              <a:gd name="connsiteX76" fmla="*/ 961321 w 8733721"/>
              <a:gd name="connsiteY76" fmla="*/ 6857999 h 6857999"/>
              <a:gd name="connsiteX77" fmla="*/ 0 w 8733721"/>
              <a:gd name="connsiteY77" fmla="*/ 6857999 h 6857999"/>
              <a:gd name="connsiteX78" fmla="*/ 0 w 8733721"/>
              <a:gd name="connsiteY78" fmla="*/ 0 h 6857999"/>
              <a:gd name="connsiteX0" fmla="*/ 0 w 8394178"/>
              <a:gd name="connsiteY0" fmla="*/ 0 h 6857999"/>
              <a:gd name="connsiteX1" fmla="*/ 961321 w 8394178"/>
              <a:gd name="connsiteY1" fmla="*/ 0 h 6857999"/>
              <a:gd name="connsiteX2" fmla="*/ 2920621 w 8394178"/>
              <a:gd name="connsiteY2" fmla="*/ 0 h 6857999"/>
              <a:gd name="connsiteX3" fmla="*/ 8236175 w 8394178"/>
              <a:gd name="connsiteY3" fmla="*/ 2 h 6857999"/>
              <a:gd name="connsiteX4" fmla="*/ 8231178 w 8394178"/>
              <a:gd name="connsiteY4" fmla="*/ 14562 h 6857999"/>
              <a:gd name="connsiteX5" fmla="*/ 8234773 w 8394178"/>
              <a:gd name="connsiteY5" fmla="*/ 59077 h 6857999"/>
              <a:gd name="connsiteX6" fmla="*/ 8227623 w 8394178"/>
              <a:gd name="connsiteY6" fmla="*/ 107668 h 6857999"/>
              <a:gd name="connsiteX7" fmla="*/ 8246150 w 8394178"/>
              <a:gd name="connsiteY7" fmla="*/ 246136 h 6857999"/>
              <a:gd name="connsiteX8" fmla="*/ 8224308 w 8394178"/>
              <a:gd name="connsiteY8" fmla="*/ 372908 h 6857999"/>
              <a:gd name="connsiteX9" fmla="*/ 8221687 w 8394178"/>
              <a:gd name="connsiteY9" fmla="*/ 450607 h 6857999"/>
              <a:gd name="connsiteX10" fmla="*/ 8232987 w 8394178"/>
              <a:gd name="connsiteY10" fmla="*/ 812800 h 6857999"/>
              <a:gd name="connsiteX11" fmla="*/ 8241364 w 8394178"/>
              <a:gd name="connsiteY11" fmla="*/ 912727 h 6857999"/>
              <a:gd name="connsiteX12" fmla="*/ 8240165 w 8394178"/>
              <a:gd name="connsiteY12" fmla="*/ 989950 h 6857999"/>
              <a:gd name="connsiteX13" fmla="*/ 8243561 w 8394178"/>
              <a:gd name="connsiteY13" fmla="*/ 1141745 h 6857999"/>
              <a:gd name="connsiteX14" fmla="*/ 8256144 w 8394178"/>
              <a:gd name="connsiteY14" fmla="*/ 1265454 h 6857999"/>
              <a:gd name="connsiteX15" fmla="*/ 8281494 w 8394178"/>
              <a:gd name="connsiteY15" fmla="*/ 1385480 h 6857999"/>
              <a:gd name="connsiteX16" fmla="*/ 8297877 w 8394178"/>
              <a:gd name="connsiteY16" fmla="*/ 1458060 h 6857999"/>
              <a:gd name="connsiteX17" fmla="*/ 8315502 w 8394178"/>
              <a:gd name="connsiteY17" fmla="*/ 1513175 h 6857999"/>
              <a:gd name="connsiteX18" fmla="*/ 8342335 w 8394178"/>
              <a:gd name="connsiteY18" fmla="*/ 1570809 h 6857999"/>
              <a:gd name="connsiteX19" fmla="*/ 8324762 w 8394178"/>
              <a:gd name="connsiteY19" fmla="*/ 1632434 h 6857999"/>
              <a:gd name="connsiteX20" fmla="*/ 8319231 w 8394178"/>
              <a:gd name="connsiteY20" fmla="*/ 1742490 h 6857999"/>
              <a:gd name="connsiteX21" fmla="*/ 8343694 w 8394178"/>
              <a:gd name="connsiteY21" fmla="*/ 1812272 h 6857999"/>
              <a:gd name="connsiteX22" fmla="*/ 8379488 w 8394178"/>
              <a:gd name="connsiteY22" fmla="*/ 1856766 h 6857999"/>
              <a:gd name="connsiteX23" fmla="*/ 8385055 w 8394178"/>
              <a:gd name="connsiteY23" fmla="*/ 1923433 h 6857999"/>
              <a:gd name="connsiteX24" fmla="*/ 8386906 w 8394178"/>
              <a:gd name="connsiteY24" fmla="*/ 1972204 h 6857999"/>
              <a:gd name="connsiteX25" fmla="*/ 8386681 w 8394178"/>
              <a:gd name="connsiteY25" fmla="*/ 2066205 h 6857999"/>
              <a:gd name="connsiteX26" fmla="*/ 8380052 w 8394178"/>
              <a:gd name="connsiteY26" fmla="*/ 2227417 h 6857999"/>
              <a:gd name="connsiteX27" fmla="*/ 8374483 w 8394178"/>
              <a:gd name="connsiteY27" fmla="*/ 2510933 h 6857999"/>
              <a:gd name="connsiteX28" fmla="*/ 8375191 w 8394178"/>
              <a:gd name="connsiteY28" fmla="*/ 2741866 h 6857999"/>
              <a:gd name="connsiteX29" fmla="*/ 8384389 w 8394178"/>
              <a:gd name="connsiteY29" fmla="*/ 2864935 h 6857999"/>
              <a:gd name="connsiteX30" fmla="*/ 8391822 w 8394178"/>
              <a:gd name="connsiteY30" fmla="*/ 2950807 h 6857999"/>
              <a:gd name="connsiteX31" fmla="*/ 8378111 w 8394178"/>
              <a:gd name="connsiteY31" fmla="*/ 2978246 h 6857999"/>
              <a:gd name="connsiteX32" fmla="*/ 8375025 w 8394178"/>
              <a:gd name="connsiteY32" fmla="*/ 2995916 h 6857999"/>
              <a:gd name="connsiteX33" fmla="*/ 8366764 w 8394178"/>
              <a:gd name="connsiteY33" fmla="*/ 2998648 h 6857999"/>
              <a:gd name="connsiteX34" fmla="*/ 8356827 w 8394178"/>
              <a:gd name="connsiteY34" fmla="*/ 3023630 h 6857999"/>
              <a:gd name="connsiteX35" fmla="*/ 8348883 w 8394178"/>
              <a:gd name="connsiteY35" fmla="*/ 3096975 h 6857999"/>
              <a:gd name="connsiteX36" fmla="*/ 8331320 w 8394178"/>
              <a:gd name="connsiteY36" fmla="*/ 3216657 h 6857999"/>
              <a:gd name="connsiteX37" fmla="*/ 8334250 w 8394178"/>
              <a:gd name="connsiteY37" fmla="*/ 3310980 h 6857999"/>
              <a:gd name="connsiteX38" fmla="*/ 8323018 w 8394178"/>
              <a:gd name="connsiteY38" fmla="*/ 3344725 h 6857999"/>
              <a:gd name="connsiteX39" fmla="*/ 8312317 w 8394178"/>
              <a:gd name="connsiteY39" fmla="*/ 3393250 h 6857999"/>
              <a:gd name="connsiteX40" fmla="*/ 8299110 w 8394178"/>
              <a:gd name="connsiteY40" fmla="*/ 3514536 h 6857999"/>
              <a:gd name="connsiteX41" fmla="*/ 8279421 w 8394178"/>
              <a:gd name="connsiteY41" fmla="*/ 3686149 h 6857999"/>
              <a:gd name="connsiteX42" fmla="*/ 8273021 w 8394178"/>
              <a:gd name="connsiteY42" fmla="*/ 3692208 h 6857999"/>
              <a:gd name="connsiteX43" fmla="*/ 8260968 w 8394178"/>
              <a:gd name="connsiteY43" fmla="*/ 3776022 h 6857999"/>
              <a:gd name="connsiteX44" fmla="*/ 8209415 w 8394178"/>
              <a:gd name="connsiteY44" fmla="*/ 4060536 h 6857999"/>
              <a:gd name="connsiteX45" fmla="*/ 8203359 w 8394178"/>
              <a:gd name="connsiteY45" fmla="*/ 4222149 h 6857999"/>
              <a:gd name="connsiteX46" fmla="*/ 8197502 w 8394178"/>
              <a:gd name="connsiteY46" fmla="*/ 4364683 h 6857999"/>
              <a:gd name="connsiteX47" fmla="*/ 8189960 w 8394178"/>
              <a:gd name="connsiteY47" fmla="*/ 4462471 h 6857999"/>
              <a:gd name="connsiteX48" fmla="*/ 8157285 w 8394178"/>
              <a:gd name="connsiteY48" fmla="*/ 4526395 h 6857999"/>
              <a:gd name="connsiteX49" fmla="*/ 8127583 w 8394178"/>
              <a:gd name="connsiteY49" fmla="*/ 4649885 h 6857999"/>
              <a:gd name="connsiteX50" fmla="*/ 8086875 w 8394178"/>
              <a:gd name="connsiteY50" fmla="*/ 4799019 h 6857999"/>
              <a:gd name="connsiteX51" fmla="*/ 8071779 w 8394178"/>
              <a:gd name="connsiteY51" fmla="*/ 4849614 h 6857999"/>
              <a:gd name="connsiteX52" fmla="*/ 8046521 w 8394178"/>
              <a:gd name="connsiteY52" fmla="*/ 4919971 h 6857999"/>
              <a:gd name="connsiteX53" fmla="*/ 7999171 w 8394178"/>
              <a:gd name="connsiteY53" fmla="*/ 5010766 h 6857999"/>
              <a:gd name="connsiteX54" fmla="*/ 7974494 w 8394178"/>
              <a:gd name="connsiteY54" fmla="*/ 5088190 h 6857999"/>
              <a:gd name="connsiteX55" fmla="*/ 7960017 w 8394178"/>
              <a:gd name="connsiteY55" fmla="*/ 5143922 h 6857999"/>
              <a:gd name="connsiteX56" fmla="*/ 7940570 w 8394178"/>
              <a:gd name="connsiteY56" fmla="*/ 5284346 h 6857999"/>
              <a:gd name="connsiteX57" fmla="*/ 7923844 w 8394178"/>
              <a:gd name="connsiteY57" fmla="*/ 5390948 h 6857999"/>
              <a:gd name="connsiteX58" fmla="*/ 7905061 w 8394178"/>
              <a:gd name="connsiteY58" fmla="*/ 5470854 h 6857999"/>
              <a:gd name="connsiteX59" fmla="*/ 7900574 w 8394178"/>
              <a:gd name="connsiteY59" fmla="*/ 5529643 h 6857999"/>
              <a:gd name="connsiteX60" fmla="*/ 7889879 w 8394178"/>
              <a:gd name="connsiteY60" fmla="*/ 5597292 h 6857999"/>
              <a:gd name="connsiteX61" fmla="*/ 7881533 w 8394178"/>
              <a:gd name="connsiteY61" fmla="*/ 5608899 h 6857999"/>
              <a:gd name="connsiteX62" fmla="*/ 7866845 w 8394178"/>
              <a:gd name="connsiteY62" fmla="*/ 5684911 h 6857999"/>
              <a:gd name="connsiteX63" fmla="*/ 7866707 w 8394178"/>
              <a:gd name="connsiteY63" fmla="*/ 5755776 h 6857999"/>
              <a:gd name="connsiteX64" fmla="*/ 7858630 w 8394178"/>
              <a:gd name="connsiteY64" fmla="*/ 5889599 h 6857999"/>
              <a:gd name="connsiteX65" fmla="*/ 7862852 w 8394178"/>
              <a:gd name="connsiteY65" fmla="*/ 5989744 h 6857999"/>
              <a:gd name="connsiteX66" fmla="*/ 7834617 w 8394178"/>
              <a:gd name="connsiteY66" fmla="*/ 6084926 h 6857999"/>
              <a:gd name="connsiteX67" fmla="*/ 7830440 w 8394178"/>
              <a:gd name="connsiteY67" fmla="*/ 6346549 h 6857999"/>
              <a:gd name="connsiteX68" fmla="*/ 7828988 w 8394178"/>
              <a:gd name="connsiteY68" fmla="*/ 6527527 h 6857999"/>
              <a:gd name="connsiteX69" fmla="*/ 7833220 w 8394178"/>
              <a:gd name="connsiteY69" fmla="*/ 6627129 h 6857999"/>
              <a:gd name="connsiteX70" fmla="*/ 7833451 w 8394178"/>
              <a:gd name="connsiteY70" fmla="*/ 6694819 h 6857999"/>
              <a:gd name="connsiteX71" fmla="*/ 7859394 w 8394178"/>
              <a:gd name="connsiteY71" fmla="*/ 6765445 h 6857999"/>
              <a:gd name="connsiteX72" fmla="*/ 7866873 w 8394178"/>
              <a:gd name="connsiteY72" fmla="*/ 6844697 h 6857999"/>
              <a:gd name="connsiteX73" fmla="*/ 7868076 w 8394178"/>
              <a:gd name="connsiteY73" fmla="*/ 6857999 h 6857999"/>
              <a:gd name="connsiteX74" fmla="*/ 2920621 w 8394178"/>
              <a:gd name="connsiteY74" fmla="*/ 6857999 h 6857999"/>
              <a:gd name="connsiteX75" fmla="*/ 961321 w 8394178"/>
              <a:gd name="connsiteY75" fmla="*/ 6857999 h 6857999"/>
              <a:gd name="connsiteX76" fmla="*/ 0 w 8394178"/>
              <a:gd name="connsiteY76" fmla="*/ 6857999 h 6857999"/>
              <a:gd name="connsiteX77" fmla="*/ 0 w 8394178"/>
              <a:gd name="connsiteY77" fmla="*/ 0 h 6857999"/>
              <a:gd name="connsiteX0" fmla="*/ 0 w 8394178"/>
              <a:gd name="connsiteY0" fmla="*/ 0 h 6857999"/>
              <a:gd name="connsiteX1" fmla="*/ 961321 w 8394178"/>
              <a:gd name="connsiteY1" fmla="*/ 0 h 6857999"/>
              <a:gd name="connsiteX2" fmla="*/ 8236175 w 8394178"/>
              <a:gd name="connsiteY2" fmla="*/ 2 h 6857999"/>
              <a:gd name="connsiteX3" fmla="*/ 8231178 w 8394178"/>
              <a:gd name="connsiteY3" fmla="*/ 14562 h 6857999"/>
              <a:gd name="connsiteX4" fmla="*/ 8234773 w 8394178"/>
              <a:gd name="connsiteY4" fmla="*/ 59077 h 6857999"/>
              <a:gd name="connsiteX5" fmla="*/ 8227623 w 8394178"/>
              <a:gd name="connsiteY5" fmla="*/ 107668 h 6857999"/>
              <a:gd name="connsiteX6" fmla="*/ 8246150 w 8394178"/>
              <a:gd name="connsiteY6" fmla="*/ 246136 h 6857999"/>
              <a:gd name="connsiteX7" fmla="*/ 8224308 w 8394178"/>
              <a:gd name="connsiteY7" fmla="*/ 372908 h 6857999"/>
              <a:gd name="connsiteX8" fmla="*/ 8221687 w 8394178"/>
              <a:gd name="connsiteY8" fmla="*/ 450607 h 6857999"/>
              <a:gd name="connsiteX9" fmla="*/ 8232987 w 8394178"/>
              <a:gd name="connsiteY9" fmla="*/ 812800 h 6857999"/>
              <a:gd name="connsiteX10" fmla="*/ 8241364 w 8394178"/>
              <a:gd name="connsiteY10" fmla="*/ 912727 h 6857999"/>
              <a:gd name="connsiteX11" fmla="*/ 8240165 w 8394178"/>
              <a:gd name="connsiteY11" fmla="*/ 989950 h 6857999"/>
              <a:gd name="connsiteX12" fmla="*/ 8243561 w 8394178"/>
              <a:gd name="connsiteY12" fmla="*/ 1141745 h 6857999"/>
              <a:gd name="connsiteX13" fmla="*/ 8256144 w 8394178"/>
              <a:gd name="connsiteY13" fmla="*/ 1265454 h 6857999"/>
              <a:gd name="connsiteX14" fmla="*/ 8281494 w 8394178"/>
              <a:gd name="connsiteY14" fmla="*/ 1385480 h 6857999"/>
              <a:gd name="connsiteX15" fmla="*/ 8297877 w 8394178"/>
              <a:gd name="connsiteY15" fmla="*/ 1458060 h 6857999"/>
              <a:gd name="connsiteX16" fmla="*/ 8315502 w 8394178"/>
              <a:gd name="connsiteY16" fmla="*/ 1513175 h 6857999"/>
              <a:gd name="connsiteX17" fmla="*/ 8342335 w 8394178"/>
              <a:gd name="connsiteY17" fmla="*/ 1570809 h 6857999"/>
              <a:gd name="connsiteX18" fmla="*/ 8324762 w 8394178"/>
              <a:gd name="connsiteY18" fmla="*/ 1632434 h 6857999"/>
              <a:gd name="connsiteX19" fmla="*/ 8319231 w 8394178"/>
              <a:gd name="connsiteY19" fmla="*/ 1742490 h 6857999"/>
              <a:gd name="connsiteX20" fmla="*/ 8343694 w 8394178"/>
              <a:gd name="connsiteY20" fmla="*/ 1812272 h 6857999"/>
              <a:gd name="connsiteX21" fmla="*/ 8379488 w 8394178"/>
              <a:gd name="connsiteY21" fmla="*/ 1856766 h 6857999"/>
              <a:gd name="connsiteX22" fmla="*/ 8385055 w 8394178"/>
              <a:gd name="connsiteY22" fmla="*/ 1923433 h 6857999"/>
              <a:gd name="connsiteX23" fmla="*/ 8386906 w 8394178"/>
              <a:gd name="connsiteY23" fmla="*/ 1972204 h 6857999"/>
              <a:gd name="connsiteX24" fmla="*/ 8386681 w 8394178"/>
              <a:gd name="connsiteY24" fmla="*/ 2066205 h 6857999"/>
              <a:gd name="connsiteX25" fmla="*/ 8380052 w 8394178"/>
              <a:gd name="connsiteY25" fmla="*/ 2227417 h 6857999"/>
              <a:gd name="connsiteX26" fmla="*/ 8374483 w 8394178"/>
              <a:gd name="connsiteY26" fmla="*/ 2510933 h 6857999"/>
              <a:gd name="connsiteX27" fmla="*/ 8375191 w 8394178"/>
              <a:gd name="connsiteY27" fmla="*/ 2741866 h 6857999"/>
              <a:gd name="connsiteX28" fmla="*/ 8384389 w 8394178"/>
              <a:gd name="connsiteY28" fmla="*/ 2864935 h 6857999"/>
              <a:gd name="connsiteX29" fmla="*/ 8391822 w 8394178"/>
              <a:gd name="connsiteY29" fmla="*/ 2950807 h 6857999"/>
              <a:gd name="connsiteX30" fmla="*/ 8378111 w 8394178"/>
              <a:gd name="connsiteY30" fmla="*/ 2978246 h 6857999"/>
              <a:gd name="connsiteX31" fmla="*/ 8375025 w 8394178"/>
              <a:gd name="connsiteY31" fmla="*/ 2995916 h 6857999"/>
              <a:gd name="connsiteX32" fmla="*/ 8366764 w 8394178"/>
              <a:gd name="connsiteY32" fmla="*/ 2998648 h 6857999"/>
              <a:gd name="connsiteX33" fmla="*/ 8356827 w 8394178"/>
              <a:gd name="connsiteY33" fmla="*/ 3023630 h 6857999"/>
              <a:gd name="connsiteX34" fmla="*/ 8348883 w 8394178"/>
              <a:gd name="connsiteY34" fmla="*/ 3096975 h 6857999"/>
              <a:gd name="connsiteX35" fmla="*/ 8331320 w 8394178"/>
              <a:gd name="connsiteY35" fmla="*/ 3216657 h 6857999"/>
              <a:gd name="connsiteX36" fmla="*/ 8334250 w 8394178"/>
              <a:gd name="connsiteY36" fmla="*/ 3310980 h 6857999"/>
              <a:gd name="connsiteX37" fmla="*/ 8323018 w 8394178"/>
              <a:gd name="connsiteY37" fmla="*/ 3344725 h 6857999"/>
              <a:gd name="connsiteX38" fmla="*/ 8312317 w 8394178"/>
              <a:gd name="connsiteY38" fmla="*/ 3393250 h 6857999"/>
              <a:gd name="connsiteX39" fmla="*/ 8299110 w 8394178"/>
              <a:gd name="connsiteY39" fmla="*/ 3514536 h 6857999"/>
              <a:gd name="connsiteX40" fmla="*/ 8279421 w 8394178"/>
              <a:gd name="connsiteY40" fmla="*/ 3686149 h 6857999"/>
              <a:gd name="connsiteX41" fmla="*/ 8273021 w 8394178"/>
              <a:gd name="connsiteY41" fmla="*/ 3692208 h 6857999"/>
              <a:gd name="connsiteX42" fmla="*/ 8260968 w 8394178"/>
              <a:gd name="connsiteY42" fmla="*/ 3776022 h 6857999"/>
              <a:gd name="connsiteX43" fmla="*/ 8209415 w 8394178"/>
              <a:gd name="connsiteY43" fmla="*/ 4060536 h 6857999"/>
              <a:gd name="connsiteX44" fmla="*/ 8203359 w 8394178"/>
              <a:gd name="connsiteY44" fmla="*/ 4222149 h 6857999"/>
              <a:gd name="connsiteX45" fmla="*/ 8197502 w 8394178"/>
              <a:gd name="connsiteY45" fmla="*/ 4364683 h 6857999"/>
              <a:gd name="connsiteX46" fmla="*/ 8189960 w 8394178"/>
              <a:gd name="connsiteY46" fmla="*/ 4462471 h 6857999"/>
              <a:gd name="connsiteX47" fmla="*/ 8157285 w 8394178"/>
              <a:gd name="connsiteY47" fmla="*/ 4526395 h 6857999"/>
              <a:gd name="connsiteX48" fmla="*/ 8127583 w 8394178"/>
              <a:gd name="connsiteY48" fmla="*/ 4649885 h 6857999"/>
              <a:gd name="connsiteX49" fmla="*/ 8086875 w 8394178"/>
              <a:gd name="connsiteY49" fmla="*/ 4799019 h 6857999"/>
              <a:gd name="connsiteX50" fmla="*/ 8071779 w 8394178"/>
              <a:gd name="connsiteY50" fmla="*/ 4849614 h 6857999"/>
              <a:gd name="connsiteX51" fmla="*/ 8046521 w 8394178"/>
              <a:gd name="connsiteY51" fmla="*/ 4919971 h 6857999"/>
              <a:gd name="connsiteX52" fmla="*/ 7999171 w 8394178"/>
              <a:gd name="connsiteY52" fmla="*/ 5010766 h 6857999"/>
              <a:gd name="connsiteX53" fmla="*/ 7974494 w 8394178"/>
              <a:gd name="connsiteY53" fmla="*/ 5088190 h 6857999"/>
              <a:gd name="connsiteX54" fmla="*/ 7960017 w 8394178"/>
              <a:gd name="connsiteY54" fmla="*/ 5143922 h 6857999"/>
              <a:gd name="connsiteX55" fmla="*/ 7940570 w 8394178"/>
              <a:gd name="connsiteY55" fmla="*/ 5284346 h 6857999"/>
              <a:gd name="connsiteX56" fmla="*/ 7923844 w 8394178"/>
              <a:gd name="connsiteY56" fmla="*/ 5390948 h 6857999"/>
              <a:gd name="connsiteX57" fmla="*/ 7905061 w 8394178"/>
              <a:gd name="connsiteY57" fmla="*/ 5470854 h 6857999"/>
              <a:gd name="connsiteX58" fmla="*/ 7900574 w 8394178"/>
              <a:gd name="connsiteY58" fmla="*/ 5529643 h 6857999"/>
              <a:gd name="connsiteX59" fmla="*/ 7889879 w 8394178"/>
              <a:gd name="connsiteY59" fmla="*/ 5597292 h 6857999"/>
              <a:gd name="connsiteX60" fmla="*/ 7881533 w 8394178"/>
              <a:gd name="connsiteY60" fmla="*/ 5608899 h 6857999"/>
              <a:gd name="connsiteX61" fmla="*/ 7866845 w 8394178"/>
              <a:gd name="connsiteY61" fmla="*/ 5684911 h 6857999"/>
              <a:gd name="connsiteX62" fmla="*/ 7866707 w 8394178"/>
              <a:gd name="connsiteY62" fmla="*/ 5755776 h 6857999"/>
              <a:gd name="connsiteX63" fmla="*/ 7858630 w 8394178"/>
              <a:gd name="connsiteY63" fmla="*/ 5889599 h 6857999"/>
              <a:gd name="connsiteX64" fmla="*/ 7862852 w 8394178"/>
              <a:gd name="connsiteY64" fmla="*/ 5989744 h 6857999"/>
              <a:gd name="connsiteX65" fmla="*/ 7834617 w 8394178"/>
              <a:gd name="connsiteY65" fmla="*/ 6084926 h 6857999"/>
              <a:gd name="connsiteX66" fmla="*/ 7830440 w 8394178"/>
              <a:gd name="connsiteY66" fmla="*/ 6346549 h 6857999"/>
              <a:gd name="connsiteX67" fmla="*/ 7828988 w 8394178"/>
              <a:gd name="connsiteY67" fmla="*/ 6527527 h 6857999"/>
              <a:gd name="connsiteX68" fmla="*/ 7833220 w 8394178"/>
              <a:gd name="connsiteY68" fmla="*/ 6627129 h 6857999"/>
              <a:gd name="connsiteX69" fmla="*/ 7833451 w 8394178"/>
              <a:gd name="connsiteY69" fmla="*/ 6694819 h 6857999"/>
              <a:gd name="connsiteX70" fmla="*/ 7859394 w 8394178"/>
              <a:gd name="connsiteY70" fmla="*/ 6765445 h 6857999"/>
              <a:gd name="connsiteX71" fmla="*/ 7866873 w 8394178"/>
              <a:gd name="connsiteY71" fmla="*/ 6844697 h 6857999"/>
              <a:gd name="connsiteX72" fmla="*/ 7868076 w 8394178"/>
              <a:gd name="connsiteY72" fmla="*/ 6857999 h 6857999"/>
              <a:gd name="connsiteX73" fmla="*/ 2920621 w 8394178"/>
              <a:gd name="connsiteY73" fmla="*/ 6857999 h 6857999"/>
              <a:gd name="connsiteX74" fmla="*/ 961321 w 8394178"/>
              <a:gd name="connsiteY74" fmla="*/ 6857999 h 6857999"/>
              <a:gd name="connsiteX75" fmla="*/ 0 w 8394178"/>
              <a:gd name="connsiteY75" fmla="*/ 6857999 h 6857999"/>
              <a:gd name="connsiteX76" fmla="*/ 0 w 8394178"/>
              <a:gd name="connsiteY76"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961321 w 8394178"/>
              <a:gd name="connsiteY73" fmla="*/ 6857999 h 6857999"/>
              <a:gd name="connsiteX74" fmla="*/ 0 w 8394178"/>
              <a:gd name="connsiteY74" fmla="*/ 6857999 h 6857999"/>
              <a:gd name="connsiteX75" fmla="*/ 0 w 8394178"/>
              <a:gd name="connsiteY75"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0 w 8394178"/>
              <a:gd name="connsiteY73" fmla="*/ 6857999 h 6857999"/>
              <a:gd name="connsiteX74" fmla="*/ 0 w 8394178"/>
              <a:gd name="connsiteY74"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0 w 8394178"/>
              <a:gd name="connsiteY72" fmla="*/ 6857999 h 6857999"/>
              <a:gd name="connsiteX73" fmla="*/ 0 w 8394178"/>
              <a:gd name="connsiteY7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4178" h="6857999">
                <a:moveTo>
                  <a:pt x="0" y="0"/>
                </a:moveTo>
                <a:lnTo>
                  <a:pt x="8236175" y="2"/>
                </a:lnTo>
                <a:lnTo>
                  <a:pt x="8231178" y="14562"/>
                </a:lnTo>
                <a:lnTo>
                  <a:pt x="8234773" y="59077"/>
                </a:lnTo>
                <a:cubicBezTo>
                  <a:pt x="8235275" y="76949"/>
                  <a:pt x="8227121" y="89796"/>
                  <a:pt x="8227623" y="107668"/>
                </a:cubicBezTo>
                <a:cubicBezTo>
                  <a:pt x="8211139" y="138162"/>
                  <a:pt x="8246703" y="201929"/>
                  <a:pt x="8246150" y="246136"/>
                </a:cubicBezTo>
                <a:cubicBezTo>
                  <a:pt x="8245598" y="290343"/>
                  <a:pt x="8257389" y="364179"/>
                  <a:pt x="8224308" y="372908"/>
                </a:cubicBezTo>
                <a:cubicBezTo>
                  <a:pt x="8218864" y="431308"/>
                  <a:pt x="8228745" y="357606"/>
                  <a:pt x="8221687" y="450607"/>
                </a:cubicBezTo>
                <a:cubicBezTo>
                  <a:pt x="8253150" y="551950"/>
                  <a:pt x="8221677" y="787036"/>
                  <a:pt x="8232987" y="812800"/>
                </a:cubicBezTo>
                <a:cubicBezTo>
                  <a:pt x="8263719" y="860799"/>
                  <a:pt x="8226505" y="854953"/>
                  <a:pt x="8241364" y="912727"/>
                </a:cubicBezTo>
                <a:cubicBezTo>
                  <a:pt x="8249854" y="945986"/>
                  <a:pt x="8239798" y="951781"/>
                  <a:pt x="8240165" y="989950"/>
                </a:cubicBezTo>
                <a:cubicBezTo>
                  <a:pt x="8240531" y="1028120"/>
                  <a:pt x="8240898" y="1095828"/>
                  <a:pt x="8243561" y="1141745"/>
                </a:cubicBezTo>
                <a:cubicBezTo>
                  <a:pt x="8246223" y="1187662"/>
                  <a:pt x="8256010" y="1234783"/>
                  <a:pt x="8256144" y="1265454"/>
                </a:cubicBezTo>
                <a:cubicBezTo>
                  <a:pt x="8246450" y="1304052"/>
                  <a:pt x="8278372" y="1370755"/>
                  <a:pt x="8281494" y="1385480"/>
                </a:cubicBezTo>
                <a:cubicBezTo>
                  <a:pt x="8294281" y="1422714"/>
                  <a:pt x="8303397" y="1428103"/>
                  <a:pt x="8297877" y="1458060"/>
                </a:cubicBezTo>
                <a:cubicBezTo>
                  <a:pt x="8297983" y="1468057"/>
                  <a:pt x="8315397" y="1503177"/>
                  <a:pt x="8315502" y="1513175"/>
                </a:cubicBezTo>
                <a:lnTo>
                  <a:pt x="8342335" y="1570809"/>
                </a:lnTo>
                <a:cubicBezTo>
                  <a:pt x="8365894" y="1617136"/>
                  <a:pt x="8315600" y="1595486"/>
                  <a:pt x="8324762" y="1632434"/>
                </a:cubicBezTo>
                <a:cubicBezTo>
                  <a:pt x="8345804" y="1713683"/>
                  <a:pt x="8308403" y="1715203"/>
                  <a:pt x="8319231" y="1742490"/>
                </a:cubicBezTo>
                <a:cubicBezTo>
                  <a:pt x="8327385" y="1767736"/>
                  <a:pt x="8335540" y="1787026"/>
                  <a:pt x="8343694" y="1812272"/>
                </a:cubicBezTo>
                <a:cubicBezTo>
                  <a:pt x="8345710" y="1818102"/>
                  <a:pt x="8382841" y="1845254"/>
                  <a:pt x="8379488" y="1856766"/>
                </a:cubicBezTo>
                <a:lnTo>
                  <a:pt x="8385055" y="1923433"/>
                </a:lnTo>
                <a:lnTo>
                  <a:pt x="8386906" y="1972204"/>
                </a:lnTo>
                <a:cubicBezTo>
                  <a:pt x="8389102" y="1979569"/>
                  <a:pt x="8382464" y="2060117"/>
                  <a:pt x="8386681" y="2066205"/>
                </a:cubicBezTo>
                <a:cubicBezTo>
                  <a:pt x="8400709" y="2153571"/>
                  <a:pt x="8366045" y="2189849"/>
                  <a:pt x="8380052" y="2227417"/>
                </a:cubicBezTo>
                <a:cubicBezTo>
                  <a:pt x="8372543" y="2317591"/>
                  <a:pt x="8379811" y="2407644"/>
                  <a:pt x="8374483" y="2510933"/>
                </a:cubicBezTo>
                <a:cubicBezTo>
                  <a:pt x="8396772" y="2597916"/>
                  <a:pt x="8370232" y="2649734"/>
                  <a:pt x="8375191" y="2741866"/>
                </a:cubicBezTo>
                <a:cubicBezTo>
                  <a:pt x="8394024" y="2779815"/>
                  <a:pt x="8395428" y="2817058"/>
                  <a:pt x="8384389" y="2864935"/>
                </a:cubicBezTo>
                <a:cubicBezTo>
                  <a:pt x="8416004" y="2860552"/>
                  <a:pt x="8357917" y="2937673"/>
                  <a:pt x="8391822" y="2950807"/>
                </a:cubicBezTo>
                <a:lnTo>
                  <a:pt x="8378111" y="2978246"/>
                </a:lnTo>
                <a:lnTo>
                  <a:pt x="8375025" y="2995916"/>
                </a:lnTo>
                <a:lnTo>
                  <a:pt x="8366764" y="2998648"/>
                </a:lnTo>
                <a:lnTo>
                  <a:pt x="8356827" y="3023630"/>
                </a:lnTo>
                <a:cubicBezTo>
                  <a:pt x="8354245" y="3033333"/>
                  <a:pt x="8348477" y="3084375"/>
                  <a:pt x="8348883" y="3096975"/>
                </a:cubicBezTo>
                <a:cubicBezTo>
                  <a:pt x="8363039" y="3142205"/>
                  <a:pt x="8312062" y="3160433"/>
                  <a:pt x="8331320" y="3216657"/>
                </a:cubicBezTo>
                <a:cubicBezTo>
                  <a:pt x="8335649" y="3237178"/>
                  <a:pt x="8345170" y="3299737"/>
                  <a:pt x="8334250" y="3310980"/>
                </a:cubicBezTo>
                <a:cubicBezTo>
                  <a:pt x="8331414" y="3323902"/>
                  <a:pt x="8334413" y="3339340"/>
                  <a:pt x="8323018" y="3344725"/>
                </a:cubicBezTo>
                <a:cubicBezTo>
                  <a:pt x="8309183" y="3353908"/>
                  <a:pt x="8327822" y="3400659"/>
                  <a:pt x="8312317" y="3393250"/>
                </a:cubicBezTo>
                <a:cubicBezTo>
                  <a:pt x="8325036" y="3426421"/>
                  <a:pt x="8307258" y="3487753"/>
                  <a:pt x="8299110" y="3514536"/>
                </a:cubicBezTo>
                <a:cubicBezTo>
                  <a:pt x="8293627" y="3563353"/>
                  <a:pt x="8281866" y="3650327"/>
                  <a:pt x="8279421" y="3686149"/>
                </a:cubicBezTo>
                <a:cubicBezTo>
                  <a:pt x="8277133" y="3687657"/>
                  <a:pt x="8276096" y="3677229"/>
                  <a:pt x="8273021" y="3692208"/>
                </a:cubicBezTo>
                <a:cubicBezTo>
                  <a:pt x="8269945" y="3707187"/>
                  <a:pt x="8252471" y="3757479"/>
                  <a:pt x="8260968" y="3776022"/>
                </a:cubicBezTo>
                <a:cubicBezTo>
                  <a:pt x="8231046" y="3875691"/>
                  <a:pt x="8223343" y="4023237"/>
                  <a:pt x="8209415" y="4060536"/>
                </a:cubicBezTo>
                <a:cubicBezTo>
                  <a:pt x="8204523" y="4150698"/>
                  <a:pt x="8212636" y="4164564"/>
                  <a:pt x="8203359" y="4222149"/>
                </a:cubicBezTo>
                <a:cubicBezTo>
                  <a:pt x="8198769" y="4287917"/>
                  <a:pt x="8194167" y="4339232"/>
                  <a:pt x="8197502" y="4364683"/>
                </a:cubicBezTo>
                <a:lnTo>
                  <a:pt x="8189960" y="4462471"/>
                </a:lnTo>
                <a:cubicBezTo>
                  <a:pt x="8192241" y="4503329"/>
                  <a:pt x="8157418" y="4500454"/>
                  <a:pt x="8157285" y="4526395"/>
                </a:cubicBezTo>
                <a:cubicBezTo>
                  <a:pt x="8151441" y="4623008"/>
                  <a:pt x="8136733" y="4632050"/>
                  <a:pt x="8127583" y="4649885"/>
                </a:cubicBezTo>
                <a:cubicBezTo>
                  <a:pt x="8109657" y="4687979"/>
                  <a:pt x="8101631" y="4758928"/>
                  <a:pt x="8086875" y="4799019"/>
                </a:cubicBezTo>
                <a:cubicBezTo>
                  <a:pt x="8070221" y="4834076"/>
                  <a:pt x="8077158" y="4811645"/>
                  <a:pt x="8071779" y="4849614"/>
                </a:cubicBezTo>
                <a:cubicBezTo>
                  <a:pt x="8057300" y="4853334"/>
                  <a:pt x="8029516" y="4883089"/>
                  <a:pt x="8046521" y="4919971"/>
                </a:cubicBezTo>
                <a:lnTo>
                  <a:pt x="7999171" y="5010766"/>
                </a:lnTo>
                <a:cubicBezTo>
                  <a:pt x="7980458" y="4983259"/>
                  <a:pt x="7994018" y="5107656"/>
                  <a:pt x="7974494" y="5088190"/>
                </a:cubicBezTo>
                <a:cubicBezTo>
                  <a:pt x="7961479" y="5102008"/>
                  <a:pt x="7970341" y="5118851"/>
                  <a:pt x="7960017" y="5143922"/>
                </a:cubicBezTo>
                <a:cubicBezTo>
                  <a:pt x="7951381" y="5192745"/>
                  <a:pt x="7947519" y="5226225"/>
                  <a:pt x="7940570" y="5284346"/>
                </a:cubicBezTo>
                <a:cubicBezTo>
                  <a:pt x="7938188" y="5338386"/>
                  <a:pt x="7933705" y="5337325"/>
                  <a:pt x="7923844" y="5390948"/>
                </a:cubicBezTo>
                <a:cubicBezTo>
                  <a:pt x="7922596" y="5429655"/>
                  <a:pt x="7906054" y="5449508"/>
                  <a:pt x="7905061" y="5470854"/>
                </a:cubicBezTo>
                <a:cubicBezTo>
                  <a:pt x="7925924" y="5526328"/>
                  <a:pt x="7883497" y="5496377"/>
                  <a:pt x="7900574" y="5529643"/>
                </a:cubicBezTo>
                <a:cubicBezTo>
                  <a:pt x="7894813" y="5550879"/>
                  <a:pt x="7899366" y="5587444"/>
                  <a:pt x="7889879" y="5597292"/>
                </a:cubicBezTo>
                <a:lnTo>
                  <a:pt x="7881533" y="5608899"/>
                </a:lnTo>
                <a:cubicBezTo>
                  <a:pt x="7877694" y="5623501"/>
                  <a:pt x="7869316" y="5660431"/>
                  <a:pt x="7866845" y="5684911"/>
                </a:cubicBezTo>
                <a:cubicBezTo>
                  <a:pt x="7856004" y="5692608"/>
                  <a:pt x="7861304" y="5734344"/>
                  <a:pt x="7866707" y="5755776"/>
                </a:cubicBezTo>
                <a:cubicBezTo>
                  <a:pt x="7867905" y="5792777"/>
                  <a:pt x="7841786" y="5848613"/>
                  <a:pt x="7858630" y="5889599"/>
                </a:cubicBezTo>
                <a:cubicBezTo>
                  <a:pt x="7861076" y="5932097"/>
                  <a:pt x="7859359" y="5940901"/>
                  <a:pt x="7862852" y="5989744"/>
                </a:cubicBezTo>
                <a:cubicBezTo>
                  <a:pt x="7870213" y="6020787"/>
                  <a:pt x="7836478" y="6024963"/>
                  <a:pt x="7834617" y="6084926"/>
                </a:cubicBezTo>
                <a:cubicBezTo>
                  <a:pt x="7828898" y="6134231"/>
                  <a:pt x="7850648" y="6240432"/>
                  <a:pt x="7830440" y="6346549"/>
                </a:cubicBezTo>
                <a:cubicBezTo>
                  <a:pt x="7840187" y="6409741"/>
                  <a:pt x="7834403" y="6468689"/>
                  <a:pt x="7828988" y="6527527"/>
                </a:cubicBezTo>
                <a:cubicBezTo>
                  <a:pt x="7812745" y="6585667"/>
                  <a:pt x="7840670" y="6579284"/>
                  <a:pt x="7833220" y="6627129"/>
                </a:cubicBezTo>
                <a:cubicBezTo>
                  <a:pt x="7836598" y="6635153"/>
                  <a:pt x="7838259" y="6697665"/>
                  <a:pt x="7833451" y="6694819"/>
                </a:cubicBezTo>
                <a:cubicBezTo>
                  <a:pt x="7835476" y="6716947"/>
                  <a:pt x="7854551" y="6732844"/>
                  <a:pt x="7859394" y="6765445"/>
                </a:cubicBezTo>
                <a:cubicBezTo>
                  <a:pt x="7860760" y="6776325"/>
                  <a:pt x="7863817" y="6810511"/>
                  <a:pt x="7866873" y="6844697"/>
                </a:cubicBezTo>
                <a:lnTo>
                  <a:pt x="7868076" y="6857999"/>
                </a:lnTo>
                <a:lnTo>
                  <a:pt x="0" y="6857999"/>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284032" y="727674"/>
            <a:ext cx="4661092" cy="2795160"/>
          </a:xfrm>
        </p:spPr>
        <p:txBody>
          <a:bodyPr vert="horz" lIns="91440" tIns="45720" rIns="91440" bIns="45720" rtlCol="0" anchor="ctr">
            <a:normAutofit/>
          </a:bodyPr>
          <a:lstStyle/>
          <a:p>
            <a:r>
              <a:rPr lang="en-US" sz="4400">
                <a:ea typeface="Calibri Light"/>
                <a:cs typeface="Calibri Light"/>
              </a:rPr>
              <a:t>BBA 3rd SEM</a:t>
            </a:r>
            <a:br>
              <a:rPr lang="en-US" sz="4400">
                <a:ea typeface="Calibri Light"/>
                <a:cs typeface="Calibri Light"/>
              </a:rPr>
            </a:br>
            <a:r>
              <a:rPr lang="en-US" sz="4400">
                <a:ea typeface="Calibri Light"/>
                <a:cs typeface="Calibri Light"/>
              </a:rPr>
              <a:t>Session(2023-24)</a:t>
            </a:r>
            <a:br>
              <a:rPr lang="en-US" sz="4400">
                <a:ea typeface="Calibri Light"/>
                <a:cs typeface="Calibri Light"/>
              </a:rPr>
            </a:br>
            <a:r>
              <a:rPr lang="en-US" sz="4400">
                <a:ea typeface="Calibri Light"/>
                <a:cs typeface="Calibri Light"/>
              </a:rPr>
              <a:t>Business Suite</a:t>
            </a:r>
            <a:endParaRPr lang="en-US" sz="4400"/>
          </a:p>
        </p:txBody>
      </p:sp>
      <p:sp>
        <p:nvSpPr>
          <p:cNvPr id="3" name="Subtitle 2"/>
          <p:cNvSpPr>
            <a:spLocks noGrp="1"/>
          </p:cNvSpPr>
          <p:nvPr>
            <p:ph type="subTitle" idx="1"/>
          </p:nvPr>
        </p:nvSpPr>
        <p:spPr>
          <a:xfrm>
            <a:off x="5077688" y="4149752"/>
            <a:ext cx="4454121" cy="1136843"/>
          </a:xfrm>
        </p:spPr>
        <p:txBody>
          <a:bodyPr vert="horz" lIns="91440" tIns="45720" rIns="91440" bIns="45720" rtlCol="0">
            <a:normAutofit/>
          </a:bodyPr>
          <a:lstStyle/>
          <a:p>
            <a:r>
              <a:rPr lang="en-US" sz="1800">
                <a:ea typeface="Calibri"/>
                <a:cs typeface="Calibri"/>
              </a:rPr>
              <a:t>Submitted to:</a:t>
            </a:r>
          </a:p>
          <a:p>
            <a:r>
              <a:rPr lang="en-US" sz="1800">
                <a:ea typeface="Calibri"/>
                <a:cs typeface="Calibri"/>
              </a:rPr>
              <a:t>Pankaj Tiwari </a:t>
            </a:r>
          </a:p>
        </p:txBody>
      </p:sp>
      <p:pic>
        <p:nvPicPr>
          <p:cNvPr id="4" name="Graphic 3">
            <a:extLst>
              <a:ext uri="{FF2B5EF4-FFF2-40B4-BE49-F238E27FC236}">
                <a16:creationId xmlns:a16="http://schemas.microsoft.com/office/drawing/2014/main" id="{9E9A6E85-75F4-1367-A4FB-037A91A546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87" y="1635593"/>
            <a:ext cx="3647438" cy="3647438"/>
          </a:xfrm>
          <a:prstGeom prst="rect">
            <a:avLst/>
          </a:prstGeom>
        </p:spPr>
      </p:pic>
      <p:sp>
        <p:nvSpPr>
          <p:cNvPr id="6" name="Subtitle 2">
            <a:extLst>
              <a:ext uri="{FF2B5EF4-FFF2-40B4-BE49-F238E27FC236}">
                <a16:creationId xmlns:a16="http://schemas.microsoft.com/office/drawing/2014/main" id="{C6ACB2A0-E86A-A6BE-E57A-5ADF649B09A6}"/>
              </a:ext>
            </a:extLst>
          </p:cNvPr>
          <p:cNvSpPr txBox="1">
            <a:spLocks/>
          </p:cNvSpPr>
          <p:nvPr/>
        </p:nvSpPr>
        <p:spPr>
          <a:xfrm>
            <a:off x="8142894" y="4148523"/>
            <a:ext cx="4454121" cy="113684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ea typeface="Calibri"/>
                <a:cs typeface="Calibri"/>
              </a:rPr>
              <a:t>Submitted By:</a:t>
            </a:r>
          </a:p>
          <a:p>
            <a:r>
              <a:rPr lang="en-US" sz="1800" dirty="0">
                <a:ea typeface="Calibri"/>
                <a:cs typeface="Calibri"/>
              </a:rPr>
              <a:t>Shankh Bansal</a:t>
            </a:r>
          </a:p>
          <a:p>
            <a:r>
              <a:rPr lang="en-US" sz="1800" dirty="0">
                <a:ea typeface="Calibri"/>
                <a:cs typeface="Calibri"/>
              </a:rPr>
              <a:t>(AU22C1013)</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BFD5F310-02D1-5EA1-4815-3A8F0C43FDF3}"/>
              </a:ext>
            </a:extLst>
          </p:cNvPr>
          <p:cNvPicPr>
            <a:picLocks noChangeAspect="1"/>
          </p:cNvPicPr>
          <p:nvPr/>
        </p:nvPicPr>
        <p:blipFill rotWithShape="1">
          <a:blip r:embed="rId2"/>
          <a:srcRect l="44831" r="5225" b="-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498A1-9824-E9CB-C5F1-0C40A8E9EC2B}"/>
              </a:ext>
            </a:extLst>
          </p:cNvPr>
          <p:cNvSpPr>
            <a:spLocks noGrp="1"/>
          </p:cNvSpPr>
          <p:nvPr>
            <p:ph type="title"/>
          </p:nvPr>
        </p:nvSpPr>
        <p:spPr>
          <a:xfrm>
            <a:off x="761801" y="328512"/>
            <a:ext cx="4778387" cy="1628970"/>
          </a:xfrm>
        </p:spPr>
        <p:txBody>
          <a:bodyPr anchor="ctr">
            <a:normAutofit/>
          </a:bodyPr>
          <a:lstStyle/>
          <a:p>
            <a:pPr algn="ctr"/>
            <a:r>
              <a:rPr lang="en-US" sz="4000">
                <a:ea typeface="+mj-lt"/>
                <a:cs typeface="+mj-lt"/>
              </a:rPr>
              <a:t>What is business profile</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160900E3-B752-8643-D1DC-2E8EB7E006D0}"/>
              </a:ext>
            </a:extLst>
          </p:cNvPr>
          <p:cNvSpPr>
            <a:spLocks noGrp="1"/>
          </p:cNvSpPr>
          <p:nvPr>
            <p:ph idx="1"/>
          </p:nvPr>
        </p:nvSpPr>
        <p:spPr>
          <a:xfrm>
            <a:off x="761801" y="2614542"/>
            <a:ext cx="4659756" cy="3374137"/>
          </a:xfrm>
        </p:spPr>
        <p:txBody>
          <a:bodyPr vert="horz" lIns="91440" tIns="45720" rIns="91440" bIns="45720" rtlCol="0" anchor="ctr">
            <a:normAutofit/>
          </a:bodyPr>
          <a:lstStyle/>
          <a:p>
            <a:pPr marL="0" indent="0" algn="ctr">
              <a:buNone/>
            </a:pPr>
            <a:r>
              <a:rPr lang="en-US" sz="2000">
                <a:ea typeface="+mn-lt"/>
                <a:cs typeface="+mn-lt"/>
              </a:rPr>
              <a:t>A business profile on Facebook, also known as a Facebook Business Page, is a dedicated online presence created by businesses, organizations, or public figures to interact with their audience on the Facebook platform. It is distinct from personal profiles and is designed for commercial or promotional purposes.</a:t>
            </a:r>
            <a:endParaRPr lang="en-US" sz="2000">
              <a:ea typeface="Calibri" panose="020F0502020204030204"/>
              <a:cs typeface="Calibri" panose="020F0502020204030204"/>
            </a:endParaRPr>
          </a:p>
        </p:txBody>
      </p:sp>
    </p:spTree>
    <p:extLst>
      <p:ext uri="{BB962C8B-B14F-4D97-AF65-F5344CB8AC3E}">
        <p14:creationId xmlns:p14="http://schemas.microsoft.com/office/powerpoint/2010/main" val="346113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8124-15EA-A9C3-7ADB-D8CD97372348}"/>
              </a:ext>
            </a:extLst>
          </p:cNvPr>
          <p:cNvSpPr>
            <a:spLocks noGrp="1"/>
          </p:cNvSpPr>
          <p:nvPr>
            <p:ph type="title"/>
          </p:nvPr>
        </p:nvSpPr>
        <p:spPr/>
        <p:txBody>
          <a:bodyPr>
            <a:normAutofit/>
          </a:bodyPr>
          <a:lstStyle/>
          <a:p>
            <a:r>
              <a:rPr lang="en-US" dirty="0">
                <a:ea typeface="+mj-lt"/>
                <a:cs typeface="+mj-lt"/>
              </a:rPr>
              <a:t>Characteristics of a Facebook Business Profile:</a:t>
            </a:r>
            <a:endParaRPr lang="en-US" dirty="0">
              <a:ea typeface="Calibri Light"/>
              <a:cs typeface="Calibri Light"/>
            </a:endParaRPr>
          </a:p>
        </p:txBody>
      </p:sp>
      <p:graphicFrame>
        <p:nvGraphicFramePr>
          <p:cNvPr id="5" name="Content Placeholder 2">
            <a:extLst>
              <a:ext uri="{FF2B5EF4-FFF2-40B4-BE49-F238E27FC236}">
                <a16:creationId xmlns:a16="http://schemas.microsoft.com/office/drawing/2014/main" id="{98374F75-91E9-FE96-A878-8F2AFFBACD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558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2B83D-877C-4CA0-3352-C46581C732D3}"/>
              </a:ext>
            </a:extLst>
          </p:cNvPr>
          <p:cNvSpPr>
            <a:spLocks noGrp="1"/>
          </p:cNvSpPr>
          <p:nvPr>
            <p:ph type="title"/>
          </p:nvPr>
        </p:nvSpPr>
        <p:spPr>
          <a:xfrm>
            <a:off x="586478" y="1702191"/>
            <a:ext cx="3115265" cy="2943278"/>
          </a:xfrm>
        </p:spPr>
        <p:txBody>
          <a:bodyPr vert="horz" lIns="91440" tIns="45720" rIns="91440" bIns="45720" rtlCol="0" anchor="ctr">
            <a:normAutofit/>
          </a:bodyPr>
          <a:lstStyle/>
          <a:p>
            <a:pPr algn="ctr"/>
            <a:r>
              <a:rPr lang="en-US" sz="3200" b="1" dirty="0">
                <a:solidFill>
                  <a:srgbClr val="FFFFFF"/>
                </a:solidFill>
                <a:ea typeface="+mj-lt"/>
                <a:cs typeface="+mj-lt"/>
              </a:rPr>
              <a:t>Advantages of a Creative Business Profile on Facebook:</a:t>
            </a:r>
            <a:endParaRPr lang="en-US" sz="3200" dirty="0">
              <a:solidFill>
                <a:srgbClr val="FFFFFF"/>
              </a:solidFill>
              <a:ea typeface="Calibri Light" panose="020F0302020204030204"/>
              <a:cs typeface="Calibri Light" panose="020F0302020204030204"/>
            </a:endParaRPr>
          </a:p>
        </p:txBody>
      </p:sp>
      <p:graphicFrame>
        <p:nvGraphicFramePr>
          <p:cNvPr id="5" name="Content Placeholder 2">
            <a:extLst>
              <a:ext uri="{FF2B5EF4-FFF2-40B4-BE49-F238E27FC236}">
                <a16:creationId xmlns:a16="http://schemas.microsoft.com/office/drawing/2014/main" id="{5A7796EB-9BDB-3F02-278F-BF335B11E313}"/>
              </a:ext>
            </a:extLst>
          </p:cNvPr>
          <p:cNvGraphicFramePr>
            <a:graphicFrameLocks noGrp="1"/>
          </p:cNvGraphicFramePr>
          <p:nvPr>
            <p:ph idx="1"/>
            <p:extLst>
              <p:ext uri="{D42A27DB-BD31-4B8C-83A1-F6EECF244321}">
                <p14:modId xmlns:p14="http://schemas.microsoft.com/office/powerpoint/2010/main" val="14078821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23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5424-9165-6287-4F1B-A35F69D3B95F}"/>
              </a:ext>
            </a:extLst>
          </p:cNvPr>
          <p:cNvSpPr>
            <a:spLocks noGrp="1"/>
          </p:cNvSpPr>
          <p:nvPr>
            <p:ph type="title"/>
          </p:nvPr>
        </p:nvSpPr>
        <p:spPr>
          <a:xfrm>
            <a:off x="8079978" y="741391"/>
            <a:ext cx="3369234" cy="1616203"/>
          </a:xfrm>
        </p:spPr>
        <p:txBody>
          <a:bodyPr vert="horz" lIns="91440" tIns="45720" rIns="91440" bIns="45720" rtlCol="0" anchor="ctr">
            <a:normAutofit/>
          </a:bodyPr>
          <a:lstStyle/>
          <a:p>
            <a:pPr algn="ctr"/>
            <a:r>
              <a:rPr lang="en-US" sz="2700" b="1" dirty="0">
                <a:ea typeface="+mj-lt"/>
                <a:cs typeface="+mj-lt"/>
              </a:rPr>
              <a:t>Importance of a Creative Business Profile on Facebook:</a:t>
            </a:r>
            <a:endParaRPr lang="en-US" sz="2700" dirty="0">
              <a:ea typeface="Calibri Light"/>
              <a:cs typeface="Calibri Light"/>
            </a:endParaRPr>
          </a:p>
        </p:txBody>
      </p:sp>
      <p:pic>
        <p:nvPicPr>
          <p:cNvPr id="5" name="Picture 4" descr="White bulbs with a yellow one standing out">
            <a:extLst>
              <a:ext uri="{FF2B5EF4-FFF2-40B4-BE49-F238E27FC236}">
                <a16:creationId xmlns:a16="http://schemas.microsoft.com/office/drawing/2014/main" id="{9BEFC921-0331-CB2C-4D80-3CDB5F19EFAC}"/>
              </a:ext>
            </a:extLst>
          </p:cNvPr>
          <p:cNvPicPr>
            <a:picLocks noChangeAspect="1"/>
          </p:cNvPicPr>
          <p:nvPr/>
        </p:nvPicPr>
        <p:blipFill rotWithShape="1">
          <a:blip r:embed="rId2"/>
          <a:srcRect l="24043" r="4132" b="-3"/>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092F52BD-DC42-A86E-78EB-A271CAD6DD08}"/>
              </a:ext>
            </a:extLst>
          </p:cNvPr>
          <p:cNvSpPr>
            <a:spLocks noGrp="1"/>
          </p:cNvSpPr>
          <p:nvPr>
            <p:ph idx="1"/>
          </p:nvPr>
        </p:nvSpPr>
        <p:spPr>
          <a:xfrm>
            <a:off x="8079978" y="2447444"/>
            <a:ext cx="3369234" cy="3447832"/>
          </a:xfrm>
        </p:spPr>
        <p:txBody>
          <a:bodyPr vert="horz" lIns="91440" tIns="45720" rIns="91440" bIns="45720" rtlCol="0" anchor="ctr">
            <a:normAutofit/>
          </a:bodyPr>
          <a:lstStyle/>
          <a:p>
            <a:pPr algn="ctr"/>
            <a:r>
              <a:rPr lang="en-US" sz="2000" b="1" dirty="0">
                <a:ea typeface="+mn-lt"/>
                <a:cs typeface="+mn-lt"/>
              </a:rPr>
              <a:t>Engagement and Conversions</a:t>
            </a:r>
            <a:endParaRPr lang="en-US"/>
          </a:p>
          <a:p>
            <a:pPr algn="ctr"/>
            <a:r>
              <a:rPr lang="en-US" sz="2000" b="1" dirty="0">
                <a:ea typeface="Calibri"/>
                <a:cs typeface="Calibri"/>
              </a:rPr>
              <a:t>Brand consistency</a:t>
            </a:r>
          </a:p>
          <a:p>
            <a:pPr algn="ctr"/>
            <a:r>
              <a:rPr lang="en-US" sz="2000" b="1" dirty="0">
                <a:ea typeface="Calibri"/>
                <a:cs typeface="Calibri"/>
              </a:rPr>
              <a:t>Reflecting innovation </a:t>
            </a:r>
          </a:p>
          <a:p>
            <a:pPr algn="ctr"/>
            <a:r>
              <a:rPr lang="en-US" sz="2000" b="1" dirty="0">
                <a:ea typeface="Calibri"/>
                <a:cs typeface="Calibri"/>
              </a:rPr>
              <a:t>Competitive edge </a:t>
            </a:r>
          </a:p>
          <a:p>
            <a:pPr algn="ctr"/>
            <a:r>
              <a:rPr lang="en-US" sz="2000" b="1" dirty="0">
                <a:ea typeface="+mn-lt"/>
                <a:cs typeface="+mn-lt"/>
              </a:rPr>
              <a:t>First Impressions</a:t>
            </a:r>
            <a:endParaRPr lang="en-US" sz="2000" b="1" dirty="0">
              <a:ea typeface="Calibri"/>
              <a:cs typeface="Calibri"/>
            </a:endParaRPr>
          </a:p>
        </p:txBody>
      </p:sp>
    </p:spTree>
    <p:extLst>
      <p:ext uri="{BB962C8B-B14F-4D97-AF65-F5344CB8AC3E}">
        <p14:creationId xmlns:p14="http://schemas.microsoft.com/office/powerpoint/2010/main" val="258827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69C1783F-50B1-7FE0-F1C8-3730E9EA3B3D}"/>
              </a:ext>
            </a:extLst>
          </p:cNvPr>
          <p:cNvPicPr>
            <a:picLocks noChangeAspect="1"/>
          </p:cNvPicPr>
          <p:nvPr/>
        </p:nvPicPr>
        <p:blipFill rotWithShape="1">
          <a:blip r:embed="rId2"/>
          <a:srcRect l="28696" r="8954"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7D777EEB-C1C6-C1D3-9A1C-6251E129A727}"/>
              </a:ext>
            </a:extLst>
          </p:cNvPr>
          <p:cNvSpPr>
            <a:spLocks noGrp="1"/>
          </p:cNvSpPr>
          <p:nvPr>
            <p:ph type="title"/>
          </p:nvPr>
        </p:nvSpPr>
        <p:spPr>
          <a:xfrm>
            <a:off x="6343650" y="3962400"/>
            <a:ext cx="5505814" cy="1690409"/>
          </a:xfrm>
        </p:spPr>
        <p:txBody>
          <a:bodyPr vert="horz" lIns="91440" tIns="45720" rIns="91440" bIns="45720" rtlCol="0" anchor="b">
            <a:normAutofit/>
          </a:bodyPr>
          <a:lstStyle/>
          <a:p>
            <a:r>
              <a:rPr lang="en-US" kern="1200" dirty="0">
                <a:solidFill>
                  <a:schemeClr val="tx1"/>
                </a:solidFill>
                <a:latin typeface="+mj-lt"/>
                <a:ea typeface="+mj-ea"/>
                <a:cs typeface="+mj-cs"/>
              </a:rPr>
              <a:t>Glimpse</a:t>
            </a:r>
          </a:p>
        </p:txBody>
      </p:sp>
      <p:pic>
        <p:nvPicPr>
          <p:cNvPr id="4" name="Content Placeholder 3" descr="A finger touching a light&#10;&#10;Description automatically generated">
            <a:extLst>
              <a:ext uri="{FF2B5EF4-FFF2-40B4-BE49-F238E27FC236}">
                <a16:creationId xmlns:a16="http://schemas.microsoft.com/office/drawing/2014/main" id="{52E260A2-EEA1-DE0E-7E79-D61B4694B401}"/>
              </a:ext>
            </a:extLst>
          </p:cNvPr>
          <p:cNvPicPr>
            <a:picLocks noChangeAspect="1"/>
          </p:cNvPicPr>
          <p:nvPr/>
        </p:nvPicPr>
        <p:blipFill rotWithShape="1">
          <a:blip r:embed="rId3"/>
          <a:srcRect l="21225" r="23761" b="2"/>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117495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28B376-1005-DB75-223B-2FDAAB2C0740}"/>
              </a:ext>
            </a:extLst>
          </p:cNvPr>
          <p:cNvSpPr>
            <a:spLocks noGrp="1"/>
          </p:cNvSpPr>
          <p:nvPr>
            <p:ph type="title"/>
          </p:nvPr>
        </p:nvSpPr>
        <p:spPr>
          <a:xfrm>
            <a:off x="838201" y="643467"/>
            <a:ext cx="3888526" cy="1800526"/>
          </a:xfrm>
        </p:spPr>
        <p:txBody>
          <a:bodyPr>
            <a:normAutofit/>
          </a:bodyPr>
          <a:lstStyle/>
          <a:p>
            <a:r>
              <a:rPr lang="en-US" dirty="0">
                <a:ea typeface="Calibri Light"/>
                <a:cs typeface="Calibri Light"/>
              </a:rPr>
              <a:t>Summary </a:t>
            </a:r>
            <a:endParaRPr lang="en-US" dirty="0"/>
          </a:p>
        </p:txBody>
      </p:sp>
      <p:sp>
        <p:nvSpPr>
          <p:cNvPr id="3" name="Content Placeholder 2">
            <a:extLst>
              <a:ext uri="{FF2B5EF4-FFF2-40B4-BE49-F238E27FC236}">
                <a16:creationId xmlns:a16="http://schemas.microsoft.com/office/drawing/2014/main" id="{143C8F14-BCCD-A094-1598-909E9EABA484}"/>
              </a:ext>
            </a:extLst>
          </p:cNvPr>
          <p:cNvSpPr>
            <a:spLocks noGrp="1"/>
          </p:cNvSpPr>
          <p:nvPr>
            <p:ph idx="1"/>
          </p:nvPr>
        </p:nvSpPr>
        <p:spPr>
          <a:xfrm>
            <a:off x="838201" y="2623381"/>
            <a:ext cx="3888528" cy="3553581"/>
          </a:xfrm>
        </p:spPr>
        <p:txBody>
          <a:bodyPr vert="horz" lIns="91440" tIns="45720" rIns="91440" bIns="45720" rtlCol="0" anchor="t">
            <a:normAutofit/>
          </a:bodyPr>
          <a:lstStyle/>
          <a:p>
            <a:pPr marL="0" indent="0">
              <a:buNone/>
            </a:pPr>
            <a:r>
              <a:rPr lang="en-US" sz="2000" dirty="0">
                <a:ea typeface="+mn-lt"/>
                <a:cs typeface="+mn-lt"/>
              </a:rPr>
              <a:t>A creative business profile on Facebook not only provides numerous advantages but is also essential for establishing a strong online presence and effectively engaging with your target audience.</a:t>
            </a:r>
            <a:endParaRPr lang="en-US" sz="2000" dirty="0">
              <a:ea typeface="Calibri" panose="020F0502020204030204"/>
              <a:cs typeface="Calibri" panose="020F0502020204030204"/>
            </a:endParaRPr>
          </a:p>
        </p:txBody>
      </p:sp>
      <p:pic>
        <p:nvPicPr>
          <p:cNvPr id="16" name="Graphic 15" descr="CRM Customer Insights App">
            <a:extLst>
              <a:ext uri="{FF2B5EF4-FFF2-40B4-BE49-F238E27FC236}">
                <a16:creationId xmlns:a16="http://schemas.microsoft.com/office/drawing/2014/main" id="{2448D6F3-8282-BA0F-C267-39B2C9A862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42128577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BBA 3rd SEM Session(2023-24) Business Suite</vt:lpstr>
      <vt:lpstr>What is business profile</vt:lpstr>
      <vt:lpstr>Characteristics of a Facebook Business Profile:</vt:lpstr>
      <vt:lpstr>Advantages of a Creative Business Profile on Facebook:</vt:lpstr>
      <vt:lpstr>Importance of a Creative Business Profile on Facebook:</vt:lpstr>
      <vt:lpstr>Glimpse</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106</cp:revision>
  <dcterms:created xsi:type="dcterms:W3CDTF">2013-07-15T20:26:40Z</dcterms:created>
  <dcterms:modified xsi:type="dcterms:W3CDTF">2023-09-29T17:31:43Z</dcterms:modified>
</cp:coreProperties>
</file>